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5" r:id="rId2"/>
    <p:sldId id="260" r:id="rId3"/>
    <p:sldId id="261" r:id="rId4"/>
    <p:sldId id="258" r:id="rId5"/>
    <p:sldId id="259" r:id="rId6"/>
    <p:sldId id="291" r:id="rId7"/>
    <p:sldId id="262" r:id="rId8"/>
    <p:sldId id="267" r:id="rId9"/>
    <p:sldId id="263" r:id="rId10"/>
    <p:sldId id="264" r:id="rId11"/>
    <p:sldId id="266" r:id="rId12"/>
    <p:sldId id="286" r:id="rId13"/>
    <p:sldId id="289" r:id="rId14"/>
    <p:sldId id="290" r:id="rId15"/>
    <p:sldId id="277" r:id="rId16"/>
    <p:sldId id="294" r:id="rId17"/>
    <p:sldId id="287" r:id="rId18"/>
    <p:sldId id="288" r:id="rId19"/>
    <p:sldId id="293" r:id="rId20"/>
    <p:sldId id="284" r:id="rId21"/>
    <p:sldId id="28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me Deep" initials="HD" lastIdx="1" clrIdx="0">
    <p:extLst>
      <p:ext uri="{19B8F6BF-5375-455C-9EA6-DF929625EA0E}">
        <p15:presenceInfo xmlns:p15="http://schemas.microsoft.com/office/powerpoint/2012/main" userId="6b5cd152d0f84d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BC6"/>
    <a:srgbClr val="06D6A0"/>
    <a:srgbClr val="2C2724"/>
    <a:srgbClr val="CAFFBF"/>
    <a:srgbClr val="1B4332"/>
    <a:srgbClr val="32436C"/>
    <a:srgbClr val="02523D"/>
    <a:srgbClr val="E9C46A"/>
    <a:srgbClr val="C97DBC"/>
    <a:srgbClr val="FFFF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9" autoAdjust="0"/>
    <p:restoredTop sz="95033" autoAdjust="0"/>
  </p:normalViewPr>
  <p:slideViewPr>
    <p:cSldViewPr snapToGrid="0" showGuides="1">
      <p:cViewPr varScale="1">
        <p:scale>
          <a:sx n="92" d="100"/>
          <a:sy n="92" d="100"/>
        </p:scale>
        <p:origin x="130" y="5"/>
      </p:cViewPr>
      <p:guideLst>
        <p:guide orient="horz" pos="2112"/>
        <p:guide pos="3840"/>
      </p:guideLst>
    </p:cSldViewPr>
  </p:slideViewPr>
  <p:notesTextViewPr>
    <p:cViewPr>
      <p:scale>
        <a:sx n="1" d="1"/>
        <a:sy n="1" d="1"/>
      </p:scale>
      <p:origin x="0" y="0"/>
    </p:cViewPr>
  </p:notesTextViewPr>
  <p:sorterViewPr>
    <p:cViewPr>
      <p:scale>
        <a:sx n="75" d="100"/>
        <a:sy n="75" d="100"/>
      </p:scale>
      <p:origin x="0" y="-2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F6F97-53E4-4122-BE6F-09E157159A0E}" type="datetimeFigureOut">
              <a:rPr lang="en-US" smtClean="0"/>
              <a:t>5/23/2025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00F56-8429-42E7-962A-3DD939E99C92}" type="slidenum">
              <a:rPr lang="en-US" smtClean="0"/>
              <a:t>‹#›</a:t>
            </a:fld>
            <a:endParaRPr lang="en-US" dirty="0"/>
          </a:p>
        </p:txBody>
      </p:sp>
    </p:spTree>
    <p:extLst>
      <p:ext uri="{BB962C8B-B14F-4D97-AF65-F5344CB8AC3E}">
        <p14:creationId xmlns:p14="http://schemas.microsoft.com/office/powerpoint/2010/main" val="3225681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7AC4-C232-4489-A0F4-B1137DF85F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8404EA-6E2D-41CB-A80B-1E7300F97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58BEA3-A5FF-43EF-B7C0-79A486890000}"/>
              </a:ext>
            </a:extLst>
          </p:cNvPr>
          <p:cNvSpPr>
            <a:spLocks noGrp="1"/>
          </p:cNvSpPr>
          <p:nvPr>
            <p:ph type="dt" sz="half" idx="10"/>
          </p:nvPr>
        </p:nvSpPr>
        <p:spPr/>
        <p:txBody>
          <a:bodyPr/>
          <a:lstStyle/>
          <a:p>
            <a:fld id="{02D7693F-0DCA-4D82-AF47-E07DE91A3A5A}" type="datetimeFigureOut">
              <a:rPr lang="en-US" smtClean="0"/>
              <a:t>5/23/2025</a:t>
            </a:fld>
            <a:endParaRPr lang="en-US" dirty="0"/>
          </a:p>
        </p:txBody>
      </p:sp>
      <p:sp>
        <p:nvSpPr>
          <p:cNvPr id="5" name="Footer Placeholder 4">
            <a:extLst>
              <a:ext uri="{FF2B5EF4-FFF2-40B4-BE49-F238E27FC236}">
                <a16:creationId xmlns:a16="http://schemas.microsoft.com/office/drawing/2014/main" id="{D9926DD4-943F-436C-9169-2D3FA1FB13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6F804E-572F-481B-A206-5251CDB2D9E8}"/>
              </a:ext>
            </a:extLst>
          </p:cNvPr>
          <p:cNvSpPr>
            <a:spLocks noGrp="1"/>
          </p:cNvSpPr>
          <p:nvPr>
            <p:ph type="sldNum" sz="quarter" idx="12"/>
          </p:nvPr>
        </p:nvSpPr>
        <p:spPr/>
        <p:txBody>
          <a:bodyPr/>
          <a:lstStyle/>
          <a:p>
            <a:fld id="{50F0DEFB-77A4-46C1-8660-AD624529C968}" type="slidenum">
              <a:rPr lang="en-US" smtClean="0"/>
              <a:t>‹#›</a:t>
            </a:fld>
            <a:endParaRPr lang="en-US" dirty="0"/>
          </a:p>
        </p:txBody>
      </p:sp>
    </p:spTree>
    <p:extLst>
      <p:ext uri="{BB962C8B-B14F-4D97-AF65-F5344CB8AC3E}">
        <p14:creationId xmlns:p14="http://schemas.microsoft.com/office/powerpoint/2010/main" val="309220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D74F-8B12-49AA-9F5E-03800FC6D0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0F8767-8ED9-4F88-9331-363B990D1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4E16C-1587-4F75-B6AB-EAD3A907C633}"/>
              </a:ext>
            </a:extLst>
          </p:cNvPr>
          <p:cNvSpPr>
            <a:spLocks noGrp="1"/>
          </p:cNvSpPr>
          <p:nvPr>
            <p:ph type="dt" sz="half" idx="10"/>
          </p:nvPr>
        </p:nvSpPr>
        <p:spPr/>
        <p:txBody>
          <a:bodyPr/>
          <a:lstStyle/>
          <a:p>
            <a:fld id="{02D7693F-0DCA-4D82-AF47-E07DE91A3A5A}" type="datetimeFigureOut">
              <a:rPr lang="en-US" smtClean="0"/>
              <a:t>5/23/2025</a:t>
            </a:fld>
            <a:endParaRPr lang="en-US" dirty="0"/>
          </a:p>
        </p:txBody>
      </p:sp>
      <p:sp>
        <p:nvSpPr>
          <p:cNvPr id="5" name="Footer Placeholder 4">
            <a:extLst>
              <a:ext uri="{FF2B5EF4-FFF2-40B4-BE49-F238E27FC236}">
                <a16:creationId xmlns:a16="http://schemas.microsoft.com/office/drawing/2014/main" id="{ED041E6B-26B4-4076-B377-CF4D3E1C24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86463B-9F5F-4BE4-8B1B-27BB66FE17F8}"/>
              </a:ext>
            </a:extLst>
          </p:cNvPr>
          <p:cNvSpPr>
            <a:spLocks noGrp="1"/>
          </p:cNvSpPr>
          <p:nvPr>
            <p:ph type="sldNum" sz="quarter" idx="12"/>
          </p:nvPr>
        </p:nvSpPr>
        <p:spPr/>
        <p:txBody>
          <a:bodyPr/>
          <a:lstStyle/>
          <a:p>
            <a:fld id="{50F0DEFB-77A4-46C1-8660-AD624529C968}" type="slidenum">
              <a:rPr lang="en-US" smtClean="0"/>
              <a:t>‹#›</a:t>
            </a:fld>
            <a:endParaRPr lang="en-US" dirty="0"/>
          </a:p>
        </p:txBody>
      </p:sp>
    </p:spTree>
    <p:extLst>
      <p:ext uri="{BB962C8B-B14F-4D97-AF65-F5344CB8AC3E}">
        <p14:creationId xmlns:p14="http://schemas.microsoft.com/office/powerpoint/2010/main" val="395339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BE0BEA-723C-4213-AA9F-631E6D7E72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463D9A-2C4E-4D70-8B9C-CB2C1ED471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8494EB-4A6F-459C-B888-CBE3DBFC135C}"/>
              </a:ext>
            </a:extLst>
          </p:cNvPr>
          <p:cNvSpPr>
            <a:spLocks noGrp="1"/>
          </p:cNvSpPr>
          <p:nvPr>
            <p:ph type="dt" sz="half" idx="10"/>
          </p:nvPr>
        </p:nvSpPr>
        <p:spPr/>
        <p:txBody>
          <a:bodyPr/>
          <a:lstStyle/>
          <a:p>
            <a:fld id="{02D7693F-0DCA-4D82-AF47-E07DE91A3A5A}" type="datetimeFigureOut">
              <a:rPr lang="en-US" smtClean="0"/>
              <a:t>5/23/2025</a:t>
            </a:fld>
            <a:endParaRPr lang="en-US" dirty="0"/>
          </a:p>
        </p:txBody>
      </p:sp>
      <p:sp>
        <p:nvSpPr>
          <p:cNvPr id="5" name="Footer Placeholder 4">
            <a:extLst>
              <a:ext uri="{FF2B5EF4-FFF2-40B4-BE49-F238E27FC236}">
                <a16:creationId xmlns:a16="http://schemas.microsoft.com/office/drawing/2014/main" id="{07EF0C94-D5B3-4121-8F3E-7D87351C3A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D8338E-F02C-44B0-B553-A75F0F1FBA7C}"/>
              </a:ext>
            </a:extLst>
          </p:cNvPr>
          <p:cNvSpPr>
            <a:spLocks noGrp="1"/>
          </p:cNvSpPr>
          <p:nvPr>
            <p:ph type="sldNum" sz="quarter" idx="12"/>
          </p:nvPr>
        </p:nvSpPr>
        <p:spPr/>
        <p:txBody>
          <a:bodyPr/>
          <a:lstStyle/>
          <a:p>
            <a:fld id="{50F0DEFB-77A4-46C1-8660-AD624529C968}" type="slidenum">
              <a:rPr lang="en-US" smtClean="0"/>
              <a:t>‹#›</a:t>
            </a:fld>
            <a:endParaRPr lang="en-US" dirty="0"/>
          </a:p>
        </p:txBody>
      </p:sp>
    </p:spTree>
    <p:extLst>
      <p:ext uri="{BB962C8B-B14F-4D97-AF65-F5344CB8AC3E}">
        <p14:creationId xmlns:p14="http://schemas.microsoft.com/office/powerpoint/2010/main" val="184818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69B3-2FF2-4C41-8DF0-9A16E7FB4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98CBC0-5D5C-4A00-90A4-ADFFFDDA7F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EAA85-BA63-4953-8454-E94F99CF9017}"/>
              </a:ext>
            </a:extLst>
          </p:cNvPr>
          <p:cNvSpPr>
            <a:spLocks noGrp="1"/>
          </p:cNvSpPr>
          <p:nvPr>
            <p:ph type="dt" sz="half" idx="10"/>
          </p:nvPr>
        </p:nvSpPr>
        <p:spPr/>
        <p:txBody>
          <a:bodyPr/>
          <a:lstStyle/>
          <a:p>
            <a:fld id="{02D7693F-0DCA-4D82-AF47-E07DE91A3A5A}" type="datetimeFigureOut">
              <a:rPr lang="en-US" smtClean="0"/>
              <a:t>5/23/2025</a:t>
            </a:fld>
            <a:endParaRPr lang="en-US" dirty="0"/>
          </a:p>
        </p:txBody>
      </p:sp>
      <p:sp>
        <p:nvSpPr>
          <p:cNvPr id="5" name="Footer Placeholder 4">
            <a:extLst>
              <a:ext uri="{FF2B5EF4-FFF2-40B4-BE49-F238E27FC236}">
                <a16:creationId xmlns:a16="http://schemas.microsoft.com/office/drawing/2014/main" id="{93BF1826-173F-493A-979C-6D9383C5AA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0DB2D8-0B73-49EF-8E06-0F319897F40D}"/>
              </a:ext>
            </a:extLst>
          </p:cNvPr>
          <p:cNvSpPr>
            <a:spLocks noGrp="1"/>
          </p:cNvSpPr>
          <p:nvPr>
            <p:ph type="sldNum" sz="quarter" idx="12"/>
          </p:nvPr>
        </p:nvSpPr>
        <p:spPr/>
        <p:txBody>
          <a:bodyPr/>
          <a:lstStyle/>
          <a:p>
            <a:fld id="{50F0DEFB-77A4-46C1-8660-AD624529C968}" type="slidenum">
              <a:rPr lang="en-US" smtClean="0"/>
              <a:t>‹#›</a:t>
            </a:fld>
            <a:endParaRPr lang="en-US" dirty="0"/>
          </a:p>
        </p:txBody>
      </p:sp>
    </p:spTree>
    <p:extLst>
      <p:ext uri="{BB962C8B-B14F-4D97-AF65-F5344CB8AC3E}">
        <p14:creationId xmlns:p14="http://schemas.microsoft.com/office/powerpoint/2010/main" val="9034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5687-293D-405C-82B3-72EB206556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97B76C-F1AC-45A6-A532-27A34823E8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E65FA5-94B8-4849-8D4A-6B7151ED51D1}"/>
              </a:ext>
            </a:extLst>
          </p:cNvPr>
          <p:cNvSpPr>
            <a:spLocks noGrp="1"/>
          </p:cNvSpPr>
          <p:nvPr>
            <p:ph type="dt" sz="half" idx="10"/>
          </p:nvPr>
        </p:nvSpPr>
        <p:spPr/>
        <p:txBody>
          <a:bodyPr/>
          <a:lstStyle/>
          <a:p>
            <a:fld id="{02D7693F-0DCA-4D82-AF47-E07DE91A3A5A}" type="datetimeFigureOut">
              <a:rPr lang="en-US" smtClean="0"/>
              <a:t>5/23/2025</a:t>
            </a:fld>
            <a:endParaRPr lang="en-US" dirty="0"/>
          </a:p>
        </p:txBody>
      </p:sp>
      <p:sp>
        <p:nvSpPr>
          <p:cNvPr id="5" name="Footer Placeholder 4">
            <a:extLst>
              <a:ext uri="{FF2B5EF4-FFF2-40B4-BE49-F238E27FC236}">
                <a16:creationId xmlns:a16="http://schemas.microsoft.com/office/drawing/2014/main" id="{C413F990-C421-48E0-81A9-806B5A85EB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921FB0-1D62-4313-BA46-9FDF7D03FBBF}"/>
              </a:ext>
            </a:extLst>
          </p:cNvPr>
          <p:cNvSpPr>
            <a:spLocks noGrp="1"/>
          </p:cNvSpPr>
          <p:nvPr>
            <p:ph type="sldNum" sz="quarter" idx="12"/>
          </p:nvPr>
        </p:nvSpPr>
        <p:spPr/>
        <p:txBody>
          <a:bodyPr/>
          <a:lstStyle/>
          <a:p>
            <a:fld id="{50F0DEFB-77A4-46C1-8660-AD624529C968}" type="slidenum">
              <a:rPr lang="en-US" smtClean="0"/>
              <a:t>‹#›</a:t>
            </a:fld>
            <a:endParaRPr lang="en-US" dirty="0"/>
          </a:p>
        </p:txBody>
      </p:sp>
    </p:spTree>
    <p:extLst>
      <p:ext uri="{BB962C8B-B14F-4D97-AF65-F5344CB8AC3E}">
        <p14:creationId xmlns:p14="http://schemas.microsoft.com/office/powerpoint/2010/main" val="369709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44EF-A565-41CF-83CC-60E48B0750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1BE4A6-9BEB-49B2-8D7B-7F4DA2D137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5FBAB4-AEB5-4CB0-A93B-950387A6B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5FB89C-AAF9-4C59-A1B8-DE3CE0209336}"/>
              </a:ext>
            </a:extLst>
          </p:cNvPr>
          <p:cNvSpPr>
            <a:spLocks noGrp="1"/>
          </p:cNvSpPr>
          <p:nvPr>
            <p:ph type="dt" sz="half" idx="10"/>
          </p:nvPr>
        </p:nvSpPr>
        <p:spPr/>
        <p:txBody>
          <a:bodyPr/>
          <a:lstStyle/>
          <a:p>
            <a:fld id="{02D7693F-0DCA-4D82-AF47-E07DE91A3A5A}" type="datetimeFigureOut">
              <a:rPr lang="en-US" smtClean="0"/>
              <a:t>5/23/2025</a:t>
            </a:fld>
            <a:endParaRPr lang="en-US" dirty="0"/>
          </a:p>
        </p:txBody>
      </p:sp>
      <p:sp>
        <p:nvSpPr>
          <p:cNvPr id="6" name="Footer Placeholder 5">
            <a:extLst>
              <a:ext uri="{FF2B5EF4-FFF2-40B4-BE49-F238E27FC236}">
                <a16:creationId xmlns:a16="http://schemas.microsoft.com/office/drawing/2014/main" id="{F98AE854-5869-4CF8-8E6C-AA85B318D2C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3600758-1CFB-4407-98F2-7E8EE69E5F80}"/>
              </a:ext>
            </a:extLst>
          </p:cNvPr>
          <p:cNvSpPr>
            <a:spLocks noGrp="1"/>
          </p:cNvSpPr>
          <p:nvPr>
            <p:ph type="sldNum" sz="quarter" idx="12"/>
          </p:nvPr>
        </p:nvSpPr>
        <p:spPr/>
        <p:txBody>
          <a:bodyPr/>
          <a:lstStyle/>
          <a:p>
            <a:fld id="{50F0DEFB-77A4-46C1-8660-AD624529C968}" type="slidenum">
              <a:rPr lang="en-US" smtClean="0"/>
              <a:t>‹#›</a:t>
            </a:fld>
            <a:endParaRPr lang="en-US" dirty="0"/>
          </a:p>
        </p:txBody>
      </p:sp>
    </p:spTree>
    <p:extLst>
      <p:ext uri="{BB962C8B-B14F-4D97-AF65-F5344CB8AC3E}">
        <p14:creationId xmlns:p14="http://schemas.microsoft.com/office/powerpoint/2010/main" val="63782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2CD5A-7FD6-4B84-B496-3EF66BFD6B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99FA84-F4E1-4FB4-AA75-57B8EDF017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803FF8-EC3C-429F-B791-BCE50AC6F5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5BE996-9355-48B6-A79E-2DBD4A36BC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BEA615-488B-4C2C-8CED-E5BFAE11FB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9AC25F-A831-4BCF-9B57-7776E058DC3F}"/>
              </a:ext>
            </a:extLst>
          </p:cNvPr>
          <p:cNvSpPr>
            <a:spLocks noGrp="1"/>
          </p:cNvSpPr>
          <p:nvPr>
            <p:ph type="dt" sz="half" idx="10"/>
          </p:nvPr>
        </p:nvSpPr>
        <p:spPr/>
        <p:txBody>
          <a:bodyPr/>
          <a:lstStyle/>
          <a:p>
            <a:fld id="{02D7693F-0DCA-4D82-AF47-E07DE91A3A5A}" type="datetimeFigureOut">
              <a:rPr lang="en-US" smtClean="0"/>
              <a:t>5/23/2025</a:t>
            </a:fld>
            <a:endParaRPr lang="en-US" dirty="0"/>
          </a:p>
        </p:txBody>
      </p:sp>
      <p:sp>
        <p:nvSpPr>
          <p:cNvPr id="8" name="Footer Placeholder 7">
            <a:extLst>
              <a:ext uri="{FF2B5EF4-FFF2-40B4-BE49-F238E27FC236}">
                <a16:creationId xmlns:a16="http://schemas.microsoft.com/office/drawing/2014/main" id="{F69A5FAC-5A4A-48CF-8B89-40CA27D8031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0E4FBF5-0831-4A3E-BE0D-31480F4AD57C}"/>
              </a:ext>
            </a:extLst>
          </p:cNvPr>
          <p:cNvSpPr>
            <a:spLocks noGrp="1"/>
          </p:cNvSpPr>
          <p:nvPr>
            <p:ph type="sldNum" sz="quarter" idx="12"/>
          </p:nvPr>
        </p:nvSpPr>
        <p:spPr/>
        <p:txBody>
          <a:bodyPr/>
          <a:lstStyle/>
          <a:p>
            <a:fld id="{50F0DEFB-77A4-46C1-8660-AD624529C968}" type="slidenum">
              <a:rPr lang="en-US" smtClean="0"/>
              <a:t>‹#›</a:t>
            </a:fld>
            <a:endParaRPr lang="en-US" dirty="0"/>
          </a:p>
        </p:txBody>
      </p:sp>
    </p:spTree>
    <p:extLst>
      <p:ext uri="{BB962C8B-B14F-4D97-AF65-F5344CB8AC3E}">
        <p14:creationId xmlns:p14="http://schemas.microsoft.com/office/powerpoint/2010/main" val="223383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8927-2702-4F4A-9F62-4D007510A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3F8B28-91AC-4673-804E-1B4F367DF6BA}"/>
              </a:ext>
            </a:extLst>
          </p:cNvPr>
          <p:cNvSpPr>
            <a:spLocks noGrp="1"/>
          </p:cNvSpPr>
          <p:nvPr>
            <p:ph type="dt" sz="half" idx="10"/>
          </p:nvPr>
        </p:nvSpPr>
        <p:spPr/>
        <p:txBody>
          <a:bodyPr/>
          <a:lstStyle/>
          <a:p>
            <a:fld id="{02D7693F-0DCA-4D82-AF47-E07DE91A3A5A}" type="datetimeFigureOut">
              <a:rPr lang="en-US" smtClean="0"/>
              <a:t>5/23/2025</a:t>
            </a:fld>
            <a:endParaRPr lang="en-US" dirty="0"/>
          </a:p>
        </p:txBody>
      </p:sp>
      <p:sp>
        <p:nvSpPr>
          <p:cNvPr id="4" name="Footer Placeholder 3">
            <a:extLst>
              <a:ext uri="{FF2B5EF4-FFF2-40B4-BE49-F238E27FC236}">
                <a16:creationId xmlns:a16="http://schemas.microsoft.com/office/drawing/2014/main" id="{D871C3D0-B668-4363-AF4A-97F523E3F33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93DF482-1D78-4513-93E0-017F0E9017A3}"/>
              </a:ext>
            </a:extLst>
          </p:cNvPr>
          <p:cNvSpPr>
            <a:spLocks noGrp="1"/>
          </p:cNvSpPr>
          <p:nvPr>
            <p:ph type="sldNum" sz="quarter" idx="12"/>
          </p:nvPr>
        </p:nvSpPr>
        <p:spPr/>
        <p:txBody>
          <a:bodyPr/>
          <a:lstStyle/>
          <a:p>
            <a:fld id="{50F0DEFB-77A4-46C1-8660-AD624529C968}" type="slidenum">
              <a:rPr lang="en-US" smtClean="0"/>
              <a:t>‹#›</a:t>
            </a:fld>
            <a:endParaRPr lang="en-US" dirty="0"/>
          </a:p>
        </p:txBody>
      </p:sp>
    </p:spTree>
    <p:extLst>
      <p:ext uri="{BB962C8B-B14F-4D97-AF65-F5344CB8AC3E}">
        <p14:creationId xmlns:p14="http://schemas.microsoft.com/office/powerpoint/2010/main" val="390206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530E63-807E-42EE-B745-A38E703F93BA}"/>
              </a:ext>
            </a:extLst>
          </p:cNvPr>
          <p:cNvSpPr>
            <a:spLocks noGrp="1"/>
          </p:cNvSpPr>
          <p:nvPr>
            <p:ph type="dt" sz="half" idx="10"/>
          </p:nvPr>
        </p:nvSpPr>
        <p:spPr/>
        <p:txBody>
          <a:bodyPr/>
          <a:lstStyle/>
          <a:p>
            <a:fld id="{02D7693F-0DCA-4D82-AF47-E07DE91A3A5A}" type="datetimeFigureOut">
              <a:rPr lang="en-US" smtClean="0"/>
              <a:t>5/23/2025</a:t>
            </a:fld>
            <a:endParaRPr lang="en-US" dirty="0"/>
          </a:p>
        </p:txBody>
      </p:sp>
      <p:sp>
        <p:nvSpPr>
          <p:cNvPr id="3" name="Footer Placeholder 2">
            <a:extLst>
              <a:ext uri="{FF2B5EF4-FFF2-40B4-BE49-F238E27FC236}">
                <a16:creationId xmlns:a16="http://schemas.microsoft.com/office/drawing/2014/main" id="{177EC073-7E7B-4616-8EDB-4E129683785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DF11205-761F-461A-9144-AA419FDBB933}"/>
              </a:ext>
            </a:extLst>
          </p:cNvPr>
          <p:cNvSpPr>
            <a:spLocks noGrp="1"/>
          </p:cNvSpPr>
          <p:nvPr>
            <p:ph type="sldNum" sz="quarter" idx="12"/>
          </p:nvPr>
        </p:nvSpPr>
        <p:spPr/>
        <p:txBody>
          <a:bodyPr/>
          <a:lstStyle/>
          <a:p>
            <a:fld id="{50F0DEFB-77A4-46C1-8660-AD624529C968}" type="slidenum">
              <a:rPr lang="en-US" smtClean="0"/>
              <a:t>‹#›</a:t>
            </a:fld>
            <a:endParaRPr lang="en-US" dirty="0"/>
          </a:p>
        </p:txBody>
      </p:sp>
    </p:spTree>
    <p:extLst>
      <p:ext uri="{BB962C8B-B14F-4D97-AF65-F5344CB8AC3E}">
        <p14:creationId xmlns:p14="http://schemas.microsoft.com/office/powerpoint/2010/main" val="36165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2989-43DF-4151-96FA-1DB52607E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AD531F-A853-40E0-B499-FE67945032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A06073-EDEC-4582-969A-BC9E0E3C0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3DB34-6C85-4EED-8839-6FFF3467DBAE}"/>
              </a:ext>
            </a:extLst>
          </p:cNvPr>
          <p:cNvSpPr>
            <a:spLocks noGrp="1"/>
          </p:cNvSpPr>
          <p:nvPr>
            <p:ph type="dt" sz="half" idx="10"/>
          </p:nvPr>
        </p:nvSpPr>
        <p:spPr/>
        <p:txBody>
          <a:bodyPr/>
          <a:lstStyle/>
          <a:p>
            <a:fld id="{02D7693F-0DCA-4D82-AF47-E07DE91A3A5A}" type="datetimeFigureOut">
              <a:rPr lang="en-US" smtClean="0"/>
              <a:t>5/23/2025</a:t>
            </a:fld>
            <a:endParaRPr lang="en-US" dirty="0"/>
          </a:p>
        </p:txBody>
      </p:sp>
      <p:sp>
        <p:nvSpPr>
          <p:cNvPr id="6" name="Footer Placeholder 5">
            <a:extLst>
              <a:ext uri="{FF2B5EF4-FFF2-40B4-BE49-F238E27FC236}">
                <a16:creationId xmlns:a16="http://schemas.microsoft.com/office/drawing/2014/main" id="{E6D3225D-275B-4C19-81AA-754188538B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C51EDB6-DF4E-4B77-8E66-207A6E314893}"/>
              </a:ext>
            </a:extLst>
          </p:cNvPr>
          <p:cNvSpPr>
            <a:spLocks noGrp="1"/>
          </p:cNvSpPr>
          <p:nvPr>
            <p:ph type="sldNum" sz="quarter" idx="12"/>
          </p:nvPr>
        </p:nvSpPr>
        <p:spPr/>
        <p:txBody>
          <a:bodyPr/>
          <a:lstStyle/>
          <a:p>
            <a:fld id="{50F0DEFB-77A4-46C1-8660-AD624529C968}" type="slidenum">
              <a:rPr lang="en-US" smtClean="0"/>
              <a:t>‹#›</a:t>
            </a:fld>
            <a:endParaRPr lang="en-US" dirty="0"/>
          </a:p>
        </p:txBody>
      </p:sp>
    </p:spTree>
    <p:extLst>
      <p:ext uri="{BB962C8B-B14F-4D97-AF65-F5344CB8AC3E}">
        <p14:creationId xmlns:p14="http://schemas.microsoft.com/office/powerpoint/2010/main" val="111258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B7CF-C8E9-41A1-AA6A-9D863147B5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4FD11E-B2DF-485F-A452-AD2EDBAC80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B663F50-A288-446B-AE5C-EB06C93EC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168B3F-ACB4-4838-9945-36C16E55A979}"/>
              </a:ext>
            </a:extLst>
          </p:cNvPr>
          <p:cNvSpPr>
            <a:spLocks noGrp="1"/>
          </p:cNvSpPr>
          <p:nvPr>
            <p:ph type="dt" sz="half" idx="10"/>
          </p:nvPr>
        </p:nvSpPr>
        <p:spPr/>
        <p:txBody>
          <a:bodyPr/>
          <a:lstStyle/>
          <a:p>
            <a:fld id="{02D7693F-0DCA-4D82-AF47-E07DE91A3A5A}" type="datetimeFigureOut">
              <a:rPr lang="en-US" smtClean="0"/>
              <a:t>5/23/2025</a:t>
            </a:fld>
            <a:endParaRPr lang="en-US" dirty="0"/>
          </a:p>
        </p:txBody>
      </p:sp>
      <p:sp>
        <p:nvSpPr>
          <p:cNvPr id="6" name="Footer Placeholder 5">
            <a:extLst>
              <a:ext uri="{FF2B5EF4-FFF2-40B4-BE49-F238E27FC236}">
                <a16:creationId xmlns:a16="http://schemas.microsoft.com/office/drawing/2014/main" id="{9BB173A3-A56B-490E-88C5-43F3ADDC2B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C2BF68-851E-4C80-A122-F644635A45B3}"/>
              </a:ext>
            </a:extLst>
          </p:cNvPr>
          <p:cNvSpPr>
            <a:spLocks noGrp="1"/>
          </p:cNvSpPr>
          <p:nvPr>
            <p:ph type="sldNum" sz="quarter" idx="12"/>
          </p:nvPr>
        </p:nvSpPr>
        <p:spPr/>
        <p:txBody>
          <a:bodyPr/>
          <a:lstStyle/>
          <a:p>
            <a:fld id="{50F0DEFB-77A4-46C1-8660-AD624529C968}" type="slidenum">
              <a:rPr lang="en-US" smtClean="0"/>
              <a:t>‹#›</a:t>
            </a:fld>
            <a:endParaRPr lang="en-US" dirty="0"/>
          </a:p>
        </p:txBody>
      </p:sp>
    </p:spTree>
    <p:extLst>
      <p:ext uri="{BB962C8B-B14F-4D97-AF65-F5344CB8AC3E}">
        <p14:creationId xmlns:p14="http://schemas.microsoft.com/office/powerpoint/2010/main" val="139697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ABD383-37D7-4742-A066-0B5061983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32C144-1499-4B81-9D0A-C70E79E54B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91A2D-5BDC-420A-9FC6-42C0E3E714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7693F-0DCA-4D82-AF47-E07DE91A3A5A}" type="datetimeFigureOut">
              <a:rPr lang="en-US" smtClean="0"/>
              <a:t>5/23/2025</a:t>
            </a:fld>
            <a:endParaRPr lang="en-US" dirty="0"/>
          </a:p>
        </p:txBody>
      </p:sp>
      <p:sp>
        <p:nvSpPr>
          <p:cNvPr id="5" name="Footer Placeholder 4">
            <a:extLst>
              <a:ext uri="{FF2B5EF4-FFF2-40B4-BE49-F238E27FC236}">
                <a16:creationId xmlns:a16="http://schemas.microsoft.com/office/drawing/2014/main" id="{BB26A506-9A90-4E82-BB51-8B91A9C182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EE7240-7E7A-4820-B1DF-1EE1671D0D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F0DEFB-77A4-46C1-8660-AD624529C968}" type="slidenum">
              <a:rPr lang="en-US" smtClean="0"/>
              <a:t>‹#›</a:t>
            </a:fld>
            <a:endParaRPr lang="en-US" dirty="0"/>
          </a:p>
        </p:txBody>
      </p:sp>
    </p:spTree>
    <p:extLst>
      <p:ext uri="{BB962C8B-B14F-4D97-AF65-F5344CB8AC3E}">
        <p14:creationId xmlns:p14="http://schemas.microsoft.com/office/powerpoint/2010/main" val="1167868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3.xml"/><Relationship Id="rId18" Type="http://schemas.microsoft.com/office/2007/relationships/hdphoto" Target="../media/hdphoto3.wdp"/><Relationship Id="rId26" Type="http://schemas.openxmlformats.org/officeDocument/2006/relationships/image" Target="../media/image14.png"/><Relationship Id="rId3" Type="http://schemas.openxmlformats.org/officeDocument/2006/relationships/image" Target="../media/image2.jpeg"/><Relationship Id="rId21" Type="http://schemas.openxmlformats.org/officeDocument/2006/relationships/image" Target="../media/image10.png"/><Relationship Id="rId7" Type="http://schemas.openxmlformats.org/officeDocument/2006/relationships/image" Target="../media/image4.png"/><Relationship Id="rId12" Type="http://schemas.microsoft.com/office/2007/relationships/hdphoto" Target="../media/hdphoto1.wdp"/><Relationship Id="rId17" Type="http://schemas.openxmlformats.org/officeDocument/2006/relationships/image" Target="../media/image8.png"/><Relationship Id="rId25" Type="http://schemas.openxmlformats.org/officeDocument/2006/relationships/image" Target="../media/image13.jpg"/><Relationship Id="rId2" Type="http://schemas.openxmlformats.org/officeDocument/2006/relationships/image" Target="../media/image1.jpg"/><Relationship Id="rId16" Type="http://schemas.openxmlformats.org/officeDocument/2006/relationships/slide" Target="slide7.xml"/><Relationship Id="rId20" Type="http://schemas.openxmlformats.org/officeDocument/2006/relationships/image" Target="../media/image9.png"/><Relationship Id="rId29"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image" Target="../media/image6.png"/><Relationship Id="rId24" Type="http://schemas.microsoft.com/office/2007/relationships/hdphoto" Target="../media/hdphoto4.wdp"/><Relationship Id="rId5" Type="http://schemas.openxmlformats.org/officeDocument/2006/relationships/image" Target="../media/image3.png"/><Relationship Id="rId15" Type="http://schemas.microsoft.com/office/2007/relationships/hdphoto" Target="../media/hdphoto2.wdp"/><Relationship Id="rId23" Type="http://schemas.openxmlformats.org/officeDocument/2006/relationships/image" Target="../media/image12.png"/><Relationship Id="rId28" Type="http://schemas.openxmlformats.org/officeDocument/2006/relationships/slide" Target="slide8.xml"/><Relationship Id="rId10" Type="http://schemas.openxmlformats.org/officeDocument/2006/relationships/slide" Target="slide2.xml"/><Relationship Id="rId19" Type="http://schemas.openxmlformats.org/officeDocument/2006/relationships/slide" Target="slide10.xml"/><Relationship Id="rId31" Type="http://schemas.openxmlformats.org/officeDocument/2006/relationships/image" Target="../media/image18.png"/><Relationship Id="rId4" Type="http://schemas.openxmlformats.org/officeDocument/2006/relationships/slide" Target="slide4.xml"/><Relationship Id="rId9" Type="http://schemas.openxmlformats.org/officeDocument/2006/relationships/image" Target="../media/image5.png"/><Relationship Id="rId14" Type="http://schemas.openxmlformats.org/officeDocument/2006/relationships/image" Target="../media/image7.png"/><Relationship Id="rId22" Type="http://schemas.openxmlformats.org/officeDocument/2006/relationships/image" Target="../media/image11.jpg"/><Relationship Id="rId27" Type="http://schemas.openxmlformats.org/officeDocument/2006/relationships/image" Target="../media/image15.png"/><Relationship Id="rId30"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7.wdp"/><Relationship Id="rId3" Type="http://schemas.openxmlformats.org/officeDocument/2006/relationships/image" Target="../media/image9.png"/><Relationship Id="rId7" Type="http://schemas.openxmlformats.org/officeDocument/2006/relationships/slide" Target="slide14.xml"/><Relationship Id="rId12" Type="http://schemas.openxmlformats.org/officeDocument/2006/relationships/image" Target="../media/image40.png"/><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9.png"/><Relationship Id="rId5" Type="http://schemas.openxmlformats.org/officeDocument/2006/relationships/image" Target="../media/image37.png"/><Relationship Id="rId15" Type="http://schemas.microsoft.com/office/2007/relationships/hdphoto" Target="../media/hdphoto8.wdp"/><Relationship Id="rId10" Type="http://schemas.openxmlformats.org/officeDocument/2006/relationships/slide" Target="slide20.xml"/><Relationship Id="rId4" Type="http://schemas.openxmlformats.org/officeDocument/2006/relationships/slide" Target="slide9.xml"/><Relationship Id="rId9" Type="http://schemas.microsoft.com/office/2007/relationships/hdphoto" Target="../media/hdphoto6.wdp"/><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slide" Target="slide9.xml"/><Relationship Id="rId26" Type="http://schemas.openxmlformats.org/officeDocument/2006/relationships/image" Target="../media/image54.png"/><Relationship Id="rId3" Type="http://schemas.microsoft.com/office/2007/relationships/hdphoto" Target="../media/hdphoto9.wdp"/><Relationship Id="rId21" Type="http://schemas.openxmlformats.org/officeDocument/2006/relationships/slide" Target="slide20.xml"/><Relationship Id="rId34" Type="http://schemas.microsoft.com/office/2007/relationships/hdphoto" Target="../media/hdphoto7.wdp"/><Relationship Id="rId7" Type="http://schemas.microsoft.com/office/2007/relationships/hdphoto" Target="../media/hdphoto11.wdp"/><Relationship Id="rId12" Type="http://schemas.microsoft.com/office/2007/relationships/hdphoto" Target="../media/hdphoto13.wdp"/><Relationship Id="rId17" Type="http://schemas.microsoft.com/office/2007/relationships/hdphoto" Target="../media/hdphoto15.wdp"/><Relationship Id="rId25" Type="http://schemas.openxmlformats.org/officeDocument/2006/relationships/image" Target="../media/image53.png"/><Relationship Id="rId33" Type="http://schemas.openxmlformats.org/officeDocument/2006/relationships/image" Target="../media/image40.png"/><Relationship Id="rId2" Type="http://schemas.openxmlformats.org/officeDocument/2006/relationships/image" Target="../media/image42.png"/><Relationship Id="rId16" Type="http://schemas.openxmlformats.org/officeDocument/2006/relationships/image" Target="../media/image50.png"/><Relationship Id="rId20" Type="http://schemas.openxmlformats.org/officeDocument/2006/relationships/slide" Target="slide10.xml"/><Relationship Id="rId29" Type="http://schemas.microsoft.com/office/2007/relationships/hdphoto" Target="../media/hdphoto8.wdp"/><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7.png"/><Relationship Id="rId24" Type="http://schemas.openxmlformats.org/officeDocument/2006/relationships/image" Target="../media/image52.png"/><Relationship Id="rId32" Type="http://schemas.microsoft.com/office/2007/relationships/hdphoto" Target="../media/hdphoto6.wdp"/><Relationship Id="rId5" Type="http://schemas.microsoft.com/office/2007/relationships/hdphoto" Target="../media/hdphoto10.wdp"/><Relationship Id="rId15" Type="http://schemas.microsoft.com/office/2007/relationships/hdphoto" Target="../media/hdphoto14.wdp"/><Relationship Id="rId23" Type="http://schemas.openxmlformats.org/officeDocument/2006/relationships/image" Target="../media/image51.png"/><Relationship Id="rId28" Type="http://schemas.openxmlformats.org/officeDocument/2006/relationships/image" Target="../media/image41.png"/><Relationship Id="rId10" Type="http://schemas.openxmlformats.org/officeDocument/2006/relationships/image" Target="../media/image46.png"/><Relationship Id="rId19" Type="http://schemas.openxmlformats.org/officeDocument/2006/relationships/image" Target="../media/image9.png"/><Relationship Id="rId31" Type="http://schemas.openxmlformats.org/officeDocument/2006/relationships/image" Target="../media/image38.png"/><Relationship Id="rId4" Type="http://schemas.openxmlformats.org/officeDocument/2006/relationships/image" Target="../media/image43.png"/><Relationship Id="rId9" Type="http://schemas.microsoft.com/office/2007/relationships/hdphoto" Target="../media/hdphoto12.wdp"/><Relationship Id="rId14" Type="http://schemas.openxmlformats.org/officeDocument/2006/relationships/image" Target="../media/image49.png"/><Relationship Id="rId22" Type="http://schemas.openxmlformats.org/officeDocument/2006/relationships/image" Target="../media/image39.png"/><Relationship Id="rId27" Type="http://schemas.openxmlformats.org/officeDocument/2006/relationships/image" Target="../media/image55.png"/><Relationship Id="rId30" Type="http://schemas.openxmlformats.org/officeDocument/2006/relationships/slide" Target="slide14.xml"/><Relationship Id="rId8"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8.wdp"/><Relationship Id="rId3" Type="http://schemas.openxmlformats.org/officeDocument/2006/relationships/slide" Target="slide10.xml"/><Relationship Id="rId7" Type="http://schemas.openxmlformats.org/officeDocument/2006/relationships/slide" Target="slide14.xml"/><Relationship Id="rId12" Type="http://schemas.openxmlformats.org/officeDocument/2006/relationships/image" Target="../media/image4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7.wdp"/><Relationship Id="rId5" Type="http://schemas.openxmlformats.org/officeDocument/2006/relationships/slide" Target="slide20.xml"/><Relationship Id="rId10" Type="http://schemas.openxmlformats.org/officeDocument/2006/relationships/image" Target="../media/image40.png"/><Relationship Id="rId4" Type="http://schemas.openxmlformats.org/officeDocument/2006/relationships/image" Target="../media/image9.png"/><Relationship Id="rId9" Type="http://schemas.microsoft.com/office/2007/relationships/hdphoto" Target="../media/hdphoto6.wdp"/></Relationships>
</file>

<file path=ppt/slides/_rels/slide13.xml.rels><?xml version="1.0" encoding="UTF-8" standalone="yes"?>
<Relationships xmlns="http://schemas.openxmlformats.org/package/2006/relationships"><Relationship Id="rId8" Type="http://schemas.openxmlformats.org/officeDocument/2006/relationships/slide" Target="slide11.xml"/><Relationship Id="rId13" Type="http://schemas.microsoft.com/office/2007/relationships/hdphoto" Target="../media/hdphoto7.wdp"/><Relationship Id="rId3" Type="http://schemas.openxmlformats.org/officeDocument/2006/relationships/image" Target="../media/image39.png"/><Relationship Id="rId7" Type="http://schemas.openxmlformats.org/officeDocument/2006/relationships/slide" Target="slide10.xml"/><Relationship Id="rId12" Type="http://schemas.openxmlformats.org/officeDocument/2006/relationships/image" Target="../media/image40.png"/><Relationship Id="rId17" Type="http://schemas.openxmlformats.org/officeDocument/2006/relationships/image" Target="../media/image57.jpeg"/><Relationship Id="rId2" Type="http://schemas.openxmlformats.org/officeDocument/2006/relationships/slide" Target="slide20.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6.wdp"/><Relationship Id="rId5" Type="http://schemas.openxmlformats.org/officeDocument/2006/relationships/slide" Target="slide9.xml"/><Relationship Id="rId15" Type="http://schemas.microsoft.com/office/2007/relationships/hdphoto" Target="../media/hdphoto8.wdp"/><Relationship Id="rId10" Type="http://schemas.openxmlformats.org/officeDocument/2006/relationships/image" Target="../media/image38.png"/><Relationship Id="rId4" Type="http://schemas.openxmlformats.org/officeDocument/2006/relationships/image" Target="../media/image54.png"/><Relationship Id="rId9" Type="http://schemas.openxmlformats.org/officeDocument/2006/relationships/slide" Target="slide14.xml"/><Relationship Id="rId1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41.png"/><Relationship Id="rId3" Type="http://schemas.openxmlformats.org/officeDocument/2006/relationships/image" Target="../media/image9.png"/><Relationship Id="rId7" Type="http://schemas.openxmlformats.org/officeDocument/2006/relationships/image" Target="../media/image39.png"/><Relationship Id="rId12" Type="http://schemas.microsoft.com/office/2007/relationships/hdphoto" Target="../media/hdphoto7.wdp"/><Relationship Id="rId2" Type="http://schemas.openxmlformats.org/officeDocument/2006/relationships/slide" Target="slide9.xml"/><Relationship Id="rId16"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image" Target="../media/image40.png"/><Relationship Id="rId5" Type="http://schemas.openxmlformats.org/officeDocument/2006/relationships/slide" Target="slide11.xml"/><Relationship Id="rId15" Type="http://schemas.openxmlformats.org/officeDocument/2006/relationships/image" Target="../media/image54.png"/><Relationship Id="rId10" Type="http://schemas.microsoft.com/office/2007/relationships/hdphoto" Target="../media/hdphoto6.wdp"/><Relationship Id="rId4" Type="http://schemas.openxmlformats.org/officeDocument/2006/relationships/slide" Target="slide10.xml"/><Relationship Id="rId9" Type="http://schemas.openxmlformats.org/officeDocument/2006/relationships/image" Target="../media/image38.png"/><Relationship Id="rId14" Type="http://schemas.microsoft.com/office/2007/relationships/hdphoto" Target="../media/hdphoto8.wdp"/></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9.png"/><Relationship Id="rId3" Type="http://schemas.openxmlformats.org/officeDocument/2006/relationships/image" Target="../media/image9.png"/><Relationship Id="rId7" Type="http://schemas.openxmlformats.org/officeDocument/2006/relationships/image" Target="../media/image39.png"/><Relationship Id="rId12" Type="http://schemas.openxmlformats.org/officeDocument/2006/relationships/image" Target="../media/image54.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20.xml"/><Relationship Id="rId11" Type="http://schemas.microsoft.com/office/2007/relationships/hdphoto" Target="../media/hdphoto8.wdp"/><Relationship Id="rId5" Type="http://schemas.openxmlformats.org/officeDocument/2006/relationships/slide" Target="slide11.xml"/><Relationship Id="rId10" Type="http://schemas.openxmlformats.org/officeDocument/2006/relationships/image" Target="../media/image41.png"/><Relationship Id="rId4" Type="http://schemas.openxmlformats.org/officeDocument/2006/relationships/slide" Target="slide10.xml"/><Relationship Id="rId9" Type="http://schemas.microsoft.com/office/2007/relationships/hdphoto" Target="../media/hdphoto7.wdp"/><Relationship Id="rId14" Type="http://schemas.openxmlformats.org/officeDocument/2006/relationships/image" Target="../media/image60.jpe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1.jpeg"/><Relationship Id="rId3" Type="http://schemas.openxmlformats.org/officeDocument/2006/relationships/image" Target="../media/image9.png"/><Relationship Id="rId7" Type="http://schemas.openxmlformats.org/officeDocument/2006/relationships/image" Target="../media/image39.png"/><Relationship Id="rId12" Type="http://schemas.openxmlformats.org/officeDocument/2006/relationships/image" Target="../media/image54.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20.xml"/><Relationship Id="rId11" Type="http://schemas.microsoft.com/office/2007/relationships/hdphoto" Target="../media/hdphoto8.wdp"/><Relationship Id="rId5" Type="http://schemas.openxmlformats.org/officeDocument/2006/relationships/slide" Target="slide11.xml"/><Relationship Id="rId10" Type="http://schemas.openxmlformats.org/officeDocument/2006/relationships/image" Target="../media/image41.png"/><Relationship Id="rId4" Type="http://schemas.openxmlformats.org/officeDocument/2006/relationships/slide" Target="slide10.xml"/><Relationship Id="rId9" Type="http://schemas.microsoft.com/office/2007/relationships/hdphoto" Target="../media/hdphoto7.wdp"/><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38.png"/><Relationship Id="rId7" Type="http://schemas.microsoft.com/office/2007/relationships/hdphoto" Target="../media/hdphoto7.wdp"/><Relationship Id="rId12" Type="http://schemas.microsoft.com/office/2007/relationships/hdphoto" Target="../media/hdphoto8.wdp"/><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1.png"/><Relationship Id="rId5" Type="http://schemas.openxmlformats.org/officeDocument/2006/relationships/slide" Target="slide20.xml"/><Relationship Id="rId10" Type="http://schemas.openxmlformats.org/officeDocument/2006/relationships/image" Target="../media/image39.png"/><Relationship Id="rId4" Type="http://schemas.microsoft.com/office/2007/relationships/hdphoto" Target="../media/hdphoto6.wdp"/><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image" Target="../media/image9.png"/><Relationship Id="rId5" Type="http://schemas.openxmlformats.org/officeDocument/2006/relationships/image" Target="../media/image63.png"/><Relationship Id="rId10" Type="http://schemas.openxmlformats.org/officeDocument/2006/relationships/slide" Target="slide9.xml"/><Relationship Id="rId4" Type="http://schemas.microsoft.com/office/2007/relationships/hdphoto" Target="../media/hdphoto6.wdp"/><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20.xml"/><Relationship Id="rId7" Type="http://schemas.openxmlformats.org/officeDocument/2006/relationships/slide" Target="slide5.xml"/><Relationship Id="rId2" Type="http://schemas.openxmlformats.org/officeDocument/2006/relationships/image" Target="../media/image20.png"/><Relationship Id="rId1" Type="http://schemas.openxmlformats.org/officeDocument/2006/relationships/slideLayout" Target="../slideLayouts/slideLayout2.xml"/><Relationship Id="rId6" Type="http://schemas.microsoft.com/office/2007/relationships/hdphoto" Target="../media/hdphoto16.wdp"/><Relationship Id="rId11" Type="http://schemas.microsoft.com/office/2007/relationships/hdphoto" Target="../media/hdphoto17.wdp"/><Relationship Id="rId5" Type="http://schemas.openxmlformats.org/officeDocument/2006/relationships/image" Target="../media/image65.png"/><Relationship Id="rId10"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slide" Target="slide2.xml"/><Relationship Id="rId13" Type="http://schemas.microsoft.com/office/2007/relationships/hdphoto" Target="../media/hdphoto2.wdp"/><Relationship Id="rId18" Type="http://schemas.openxmlformats.org/officeDocument/2006/relationships/image" Target="../media/image9.png"/><Relationship Id="rId3" Type="http://schemas.openxmlformats.org/officeDocument/2006/relationships/image" Target="../media/image2.jpeg"/><Relationship Id="rId21" Type="http://schemas.openxmlformats.org/officeDocument/2006/relationships/slide" Target="slide8.xml"/><Relationship Id="rId7" Type="http://schemas.openxmlformats.org/officeDocument/2006/relationships/image" Target="../media/image4.png"/><Relationship Id="rId12" Type="http://schemas.openxmlformats.org/officeDocument/2006/relationships/image" Target="../media/image7.png"/><Relationship Id="rId17" Type="http://schemas.openxmlformats.org/officeDocument/2006/relationships/slide" Target="slide10.xml"/><Relationship Id="rId2" Type="http://schemas.openxmlformats.org/officeDocument/2006/relationships/image" Target="../media/image19.png"/><Relationship Id="rId16" Type="http://schemas.microsoft.com/office/2007/relationships/hdphoto" Target="../media/hdphoto3.wdp"/><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3.xml"/><Relationship Id="rId24"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8.png"/><Relationship Id="rId10" Type="http://schemas.microsoft.com/office/2007/relationships/hdphoto" Target="../media/hdphoto1.wdp"/><Relationship Id="rId19" Type="http://schemas.openxmlformats.org/officeDocument/2006/relationships/slide" Target="slide1.xml"/><Relationship Id="rId4" Type="http://schemas.openxmlformats.org/officeDocument/2006/relationships/slide" Target="slide4.xml"/><Relationship Id="rId9" Type="http://schemas.openxmlformats.org/officeDocument/2006/relationships/image" Target="../media/image6.png"/><Relationship Id="rId14" Type="http://schemas.openxmlformats.org/officeDocument/2006/relationships/slide" Target="slide7.xml"/><Relationship Id="rId22"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slide" Target="slide21.xml"/><Relationship Id="rId3" Type="http://schemas.openxmlformats.org/officeDocument/2006/relationships/hyperlink" Target="https://www.dnv.com/article/certification-of-green-hydrogen-production-systems-211452" TargetMode="External"/><Relationship Id="rId7" Type="http://schemas.openxmlformats.org/officeDocument/2006/relationships/slide" Target="slide20.xml"/><Relationship Id="rId12" Type="http://schemas.openxmlformats.org/officeDocument/2006/relationships/image" Target="../media/image4.png"/><Relationship Id="rId2" Type="http://schemas.openxmlformats.org/officeDocument/2006/relationships/hyperlink" Target="https://www.tuvsud.com/en-in/themes/hydrogen/hydrogen-services-that-enable-safety-for-your-ideas/green-hydrogen-certification" TargetMode="Externa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slide" Target="slide5.xml"/><Relationship Id="rId5" Type="http://schemas.openxmlformats.org/officeDocument/2006/relationships/hyperlink" Target="https://www.nrel.gov/" TargetMode="External"/><Relationship Id="rId15" Type="http://schemas.microsoft.com/office/2007/relationships/hdphoto" Target="../media/hdphoto17.wdp"/><Relationship Id="rId10" Type="http://schemas.openxmlformats.org/officeDocument/2006/relationships/image" Target="../media/image64.png"/><Relationship Id="rId4" Type="http://schemas.openxmlformats.org/officeDocument/2006/relationships/hyperlink" Target="https://greenhydrogencoalition.org/" TargetMode="External"/><Relationship Id="rId9" Type="http://schemas.microsoft.com/office/2007/relationships/hdphoto" Target="../media/hdphoto16.wdp"/><Relationship Id="rId14"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 Target="slide21.xml"/><Relationship Id="rId7"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image" Target="../media/image4.png"/><Relationship Id="rId5" Type="http://schemas.microsoft.com/office/2007/relationships/hdphoto" Target="../media/hdphoto17.wdp"/><Relationship Id="rId10" Type="http://schemas.openxmlformats.org/officeDocument/2006/relationships/slide" Target="slide5.xml"/><Relationship Id="rId4" Type="http://schemas.openxmlformats.org/officeDocument/2006/relationships/image" Target="../media/image66.png"/><Relationship Id="rId9" Type="http://schemas.microsoft.com/office/2007/relationships/hdphoto" Target="../media/hdphoto16.wdp"/></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4.xml"/><Relationship Id="rId18" Type="http://schemas.openxmlformats.org/officeDocument/2006/relationships/slide" Target="slide8.xml"/><Relationship Id="rId3" Type="http://schemas.openxmlformats.org/officeDocument/2006/relationships/image" Target="../media/image5.png"/><Relationship Id="rId21" Type="http://schemas.openxmlformats.org/officeDocument/2006/relationships/image" Target="../media/image9.png"/><Relationship Id="rId7" Type="http://schemas.openxmlformats.org/officeDocument/2006/relationships/image" Target="../media/image21.png"/><Relationship Id="rId12" Type="http://schemas.openxmlformats.org/officeDocument/2006/relationships/image" Target="../media/image18.png"/><Relationship Id="rId17" Type="http://schemas.microsoft.com/office/2007/relationships/hdphoto" Target="../media/hdphoto3.wdp"/><Relationship Id="rId2" Type="http://schemas.openxmlformats.org/officeDocument/2006/relationships/slide" Target="slide1.xml"/><Relationship Id="rId16" Type="http://schemas.openxmlformats.org/officeDocument/2006/relationships/image" Target="../media/image8.png"/><Relationship Id="rId20" Type="http://schemas.openxmlformats.org/officeDocument/2006/relationships/slide" Target="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slide" Target="slide7.xml"/><Relationship Id="rId23" Type="http://schemas.openxmlformats.org/officeDocument/2006/relationships/image" Target="../media/image4.png"/><Relationship Id="rId10" Type="http://schemas.microsoft.com/office/2007/relationships/hdphoto" Target="../media/hdphoto2.wdp"/><Relationship Id="rId19" Type="http://schemas.openxmlformats.org/officeDocument/2006/relationships/image" Target="../media/image16.png"/><Relationship Id="rId4" Type="http://schemas.openxmlformats.org/officeDocument/2006/relationships/slide" Target="slide2.xml"/><Relationship Id="rId9" Type="http://schemas.openxmlformats.org/officeDocument/2006/relationships/image" Target="../media/image7.png"/><Relationship Id="rId14" Type="http://schemas.openxmlformats.org/officeDocument/2006/relationships/image" Target="../media/image3.png"/><Relationship Id="rId22" Type="http://schemas.openxmlformats.org/officeDocument/2006/relationships/slide" Target="slide5.xml"/></Relationships>
</file>

<file path=ppt/slides/_rels/slide4.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7.xml"/><Relationship Id="rId18" Type="http://schemas.openxmlformats.org/officeDocument/2006/relationships/image" Target="../media/image12.png"/><Relationship Id="rId26" Type="http://schemas.openxmlformats.org/officeDocument/2006/relationships/image" Target="../media/image16.png"/><Relationship Id="rId3" Type="http://schemas.openxmlformats.org/officeDocument/2006/relationships/image" Target="../media/image20.png"/><Relationship Id="rId21" Type="http://schemas.openxmlformats.org/officeDocument/2006/relationships/image" Target="../media/image14.png"/><Relationship Id="rId7" Type="http://schemas.openxmlformats.org/officeDocument/2006/relationships/image" Target="../media/image4.png"/><Relationship Id="rId12" Type="http://schemas.microsoft.com/office/2007/relationships/hdphoto" Target="../media/hdphoto1.wdp"/><Relationship Id="rId17" Type="http://schemas.openxmlformats.org/officeDocument/2006/relationships/image" Target="../media/image11.jpg"/><Relationship Id="rId25" Type="http://schemas.openxmlformats.org/officeDocument/2006/relationships/slide" Target="slide8.xml"/><Relationship Id="rId2" Type="http://schemas.openxmlformats.org/officeDocument/2006/relationships/image" Target="../media/image23.jpeg"/><Relationship Id="rId16" Type="http://schemas.openxmlformats.org/officeDocument/2006/relationships/image" Target="../media/image10.png"/><Relationship Id="rId20"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image" Target="../media/image6.png"/><Relationship Id="rId24" Type="http://schemas.microsoft.com/office/2007/relationships/hdphoto" Target="../media/hdphoto2.wdp"/><Relationship Id="rId5" Type="http://schemas.openxmlformats.org/officeDocument/2006/relationships/image" Target="../media/image3.png"/><Relationship Id="rId15" Type="http://schemas.microsoft.com/office/2007/relationships/hdphoto" Target="../media/hdphoto3.wdp"/><Relationship Id="rId23" Type="http://schemas.openxmlformats.org/officeDocument/2006/relationships/image" Target="../media/image7.png"/><Relationship Id="rId28" Type="http://schemas.openxmlformats.org/officeDocument/2006/relationships/image" Target="../media/image9.png"/><Relationship Id="rId10" Type="http://schemas.openxmlformats.org/officeDocument/2006/relationships/slide" Target="slide2.xml"/><Relationship Id="rId19" Type="http://schemas.microsoft.com/office/2007/relationships/hdphoto" Target="../media/hdphoto4.wdp"/><Relationship Id="rId4" Type="http://schemas.openxmlformats.org/officeDocument/2006/relationships/slide" Target="slide4.xml"/><Relationship Id="rId9" Type="http://schemas.openxmlformats.org/officeDocument/2006/relationships/image" Target="../media/image5.png"/><Relationship Id="rId14" Type="http://schemas.openxmlformats.org/officeDocument/2006/relationships/image" Target="../media/image8.png"/><Relationship Id="rId22" Type="http://schemas.openxmlformats.org/officeDocument/2006/relationships/slide" Target="slide3.xml"/><Relationship Id="rId27" Type="http://schemas.openxmlformats.org/officeDocument/2006/relationships/slide" Target="slide10.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18" Type="http://schemas.openxmlformats.org/officeDocument/2006/relationships/slide" Target="slide4.xml"/><Relationship Id="rId3" Type="http://schemas.microsoft.com/office/2007/relationships/hdphoto" Target="../media/hdphoto5.wdp"/><Relationship Id="rId21" Type="http://schemas.openxmlformats.org/officeDocument/2006/relationships/image" Target="../media/image16.png"/><Relationship Id="rId7" Type="http://schemas.openxmlformats.org/officeDocument/2006/relationships/slide" Target="slide1.xml"/><Relationship Id="rId12" Type="http://schemas.openxmlformats.org/officeDocument/2006/relationships/slide" Target="slide3.xml"/><Relationship Id="rId17" Type="http://schemas.microsoft.com/office/2007/relationships/hdphoto" Target="../media/hdphoto3.wdp"/><Relationship Id="rId2" Type="http://schemas.openxmlformats.org/officeDocument/2006/relationships/image" Target="../media/image24.png"/><Relationship Id="rId16" Type="http://schemas.openxmlformats.org/officeDocument/2006/relationships/image" Target="../media/image8.png"/><Relationship Id="rId20"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1.wdp"/><Relationship Id="rId5" Type="http://schemas.openxmlformats.org/officeDocument/2006/relationships/slide" Target="slide5.xml"/><Relationship Id="rId15" Type="http://schemas.openxmlformats.org/officeDocument/2006/relationships/slide" Target="slide7.xml"/><Relationship Id="rId23"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3.png"/><Relationship Id="rId4" Type="http://schemas.openxmlformats.org/officeDocument/2006/relationships/image" Target="../media/image25.png"/><Relationship Id="rId9" Type="http://schemas.openxmlformats.org/officeDocument/2006/relationships/slide" Target="slide2.xml"/><Relationship Id="rId14" Type="http://schemas.microsoft.com/office/2007/relationships/hdphoto" Target="../media/hdphoto2.wdp"/><Relationship Id="rId22" Type="http://schemas.openxmlformats.org/officeDocument/2006/relationships/slide" Target="slide10.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7.xml"/><Relationship Id="rId18" Type="http://schemas.openxmlformats.org/officeDocument/2006/relationships/slide" Target="slide8.xml"/><Relationship Id="rId3" Type="http://schemas.openxmlformats.org/officeDocument/2006/relationships/slide" Target="slide5.xml"/><Relationship Id="rId21" Type="http://schemas.openxmlformats.org/officeDocument/2006/relationships/image" Target="../media/image9.png"/><Relationship Id="rId7" Type="http://schemas.openxmlformats.org/officeDocument/2006/relationships/slide" Target="slide2.xml"/><Relationship Id="rId12" Type="http://schemas.microsoft.com/office/2007/relationships/hdphoto" Target="../media/hdphoto2.wdp"/><Relationship Id="rId17" Type="http://schemas.openxmlformats.org/officeDocument/2006/relationships/image" Target="../media/image3.png"/><Relationship Id="rId2" Type="http://schemas.openxmlformats.org/officeDocument/2006/relationships/image" Target="../media/image25.png"/><Relationship Id="rId16" Type="http://schemas.openxmlformats.org/officeDocument/2006/relationships/slide" Target="slide4.xml"/><Relationship Id="rId20"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slide" Target="slide1.xml"/><Relationship Id="rId15" Type="http://schemas.microsoft.com/office/2007/relationships/hdphoto" Target="../media/hdphoto3.wdp"/><Relationship Id="rId10" Type="http://schemas.openxmlformats.org/officeDocument/2006/relationships/slide" Target="slide3.xml"/><Relationship Id="rId19" Type="http://schemas.openxmlformats.org/officeDocument/2006/relationships/image" Target="../media/image16.png"/><Relationship Id="rId4" Type="http://schemas.openxmlformats.org/officeDocument/2006/relationships/image" Target="../media/image4.png"/><Relationship Id="rId9" Type="http://schemas.microsoft.com/office/2007/relationships/hdphoto" Target="../media/hdphoto1.wdp"/><Relationship Id="rId1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18" Type="http://schemas.microsoft.com/office/2007/relationships/hdphoto" Target="../media/hdphoto2.wdp"/><Relationship Id="rId3" Type="http://schemas.openxmlformats.org/officeDocument/2006/relationships/image" Target="../media/image8.png"/><Relationship Id="rId7" Type="http://schemas.openxmlformats.org/officeDocument/2006/relationships/slide" Target="slide1.xml"/><Relationship Id="rId12" Type="http://schemas.openxmlformats.org/officeDocument/2006/relationships/slide" Target="slide10.xml"/><Relationship Id="rId17" Type="http://schemas.openxmlformats.org/officeDocument/2006/relationships/image" Target="../media/image7.png"/><Relationship Id="rId2" Type="http://schemas.openxmlformats.org/officeDocument/2006/relationships/slide" Target="slide7.xml"/><Relationship Id="rId16" Type="http://schemas.openxmlformats.org/officeDocument/2006/relationships/slide" Target="slide3.xml"/><Relationship Id="rId20"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3.png"/><Relationship Id="rId11" Type="http://schemas.microsoft.com/office/2007/relationships/hdphoto" Target="../media/hdphoto1.wdp"/><Relationship Id="rId5" Type="http://schemas.openxmlformats.org/officeDocument/2006/relationships/slide" Target="slide4.xml"/><Relationship Id="rId15" Type="http://schemas.openxmlformats.org/officeDocument/2006/relationships/image" Target="../media/image16.png"/><Relationship Id="rId10" Type="http://schemas.openxmlformats.org/officeDocument/2006/relationships/image" Target="../media/image6.png"/><Relationship Id="rId19" Type="http://schemas.openxmlformats.org/officeDocument/2006/relationships/slide" Target="slide5.xml"/><Relationship Id="rId4" Type="http://schemas.microsoft.com/office/2007/relationships/hdphoto" Target="../media/hdphoto3.wdp"/><Relationship Id="rId9" Type="http://schemas.openxmlformats.org/officeDocument/2006/relationships/slide" Target="slide2.xml"/><Relationship Id="rId14" Type="http://schemas.openxmlformats.org/officeDocument/2006/relationships/slide" Target="slide8.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image" Target="../media/image7.png"/><Relationship Id="rId3" Type="http://schemas.openxmlformats.org/officeDocument/2006/relationships/slide" Target="slide8.xml"/><Relationship Id="rId21" Type="http://schemas.openxmlformats.org/officeDocument/2006/relationships/image" Target="../media/image29.png"/><Relationship Id="rId7" Type="http://schemas.openxmlformats.org/officeDocument/2006/relationships/slide" Target="slide5.xml"/><Relationship Id="rId12" Type="http://schemas.openxmlformats.org/officeDocument/2006/relationships/slide" Target="slide7.xml"/><Relationship Id="rId17" Type="http://schemas.openxmlformats.org/officeDocument/2006/relationships/slide" Target="slide3.xml"/><Relationship Id="rId25" Type="http://schemas.openxmlformats.org/officeDocument/2006/relationships/image" Target="../media/image33.jpeg"/><Relationship Id="rId2" Type="http://schemas.openxmlformats.org/officeDocument/2006/relationships/image" Target="../media/image20.png"/><Relationship Id="rId16" Type="http://schemas.openxmlformats.org/officeDocument/2006/relationships/image" Target="../media/image9.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1.wdp"/><Relationship Id="rId24" Type="http://schemas.openxmlformats.org/officeDocument/2006/relationships/image" Target="../media/image32.jpeg"/><Relationship Id="rId5" Type="http://schemas.openxmlformats.org/officeDocument/2006/relationships/image" Target="../media/image26.png"/><Relationship Id="rId15" Type="http://schemas.openxmlformats.org/officeDocument/2006/relationships/slide" Target="slide10.xml"/><Relationship Id="rId23" Type="http://schemas.openxmlformats.org/officeDocument/2006/relationships/image" Target="../media/image31.jpeg"/><Relationship Id="rId10" Type="http://schemas.openxmlformats.org/officeDocument/2006/relationships/image" Target="../media/image6.png"/><Relationship Id="rId19" Type="http://schemas.microsoft.com/office/2007/relationships/hdphoto" Target="../media/hdphoto2.wdp"/><Relationship Id="rId4" Type="http://schemas.openxmlformats.org/officeDocument/2006/relationships/image" Target="../media/image16.png"/><Relationship Id="rId9" Type="http://schemas.openxmlformats.org/officeDocument/2006/relationships/slide" Target="slide2.xml"/><Relationship Id="rId14" Type="http://schemas.microsoft.com/office/2007/relationships/hdphoto" Target="../media/hdphoto3.wdp"/><Relationship Id="rId22" Type="http://schemas.openxmlformats.org/officeDocument/2006/relationships/image" Target="../media/image30.jpeg"/></Relationships>
</file>

<file path=ppt/slides/_rels/slide9.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7.png"/><Relationship Id="rId18" Type="http://schemas.openxmlformats.org/officeDocument/2006/relationships/image" Target="../media/image9.png"/><Relationship Id="rId3" Type="http://schemas.openxmlformats.org/officeDocument/2006/relationships/image" Target="../media/image3.png"/><Relationship Id="rId21" Type="http://schemas.openxmlformats.org/officeDocument/2006/relationships/image" Target="../media/image16.png"/><Relationship Id="rId7" Type="http://schemas.openxmlformats.org/officeDocument/2006/relationships/image" Target="../media/image4.png"/><Relationship Id="rId12" Type="http://schemas.openxmlformats.org/officeDocument/2006/relationships/slide" Target="slide3.xml"/><Relationship Id="rId17" Type="http://schemas.microsoft.com/office/2007/relationships/hdphoto" Target="../media/hdphoto3.wdp"/><Relationship Id="rId2" Type="http://schemas.openxmlformats.org/officeDocument/2006/relationships/slide" Target="slide4.xml"/><Relationship Id="rId16" Type="http://schemas.openxmlformats.org/officeDocument/2006/relationships/image" Target="../media/image8.png"/><Relationship Id="rId20"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5.xml"/><Relationship Id="rId11" Type="http://schemas.microsoft.com/office/2007/relationships/hdphoto" Target="../media/hdphoto1.wdp"/><Relationship Id="rId5" Type="http://schemas.openxmlformats.org/officeDocument/2006/relationships/image" Target="../media/image34.png"/><Relationship Id="rId15" Type="http://schemas.openxmlformats.org/officeDocument/2006/relationships/slide" Target="slide7.xml"/><Relationship Id="rId23" Type="http://schemas.openxmlformats.org/officeDocument/2006/relationships/slide" Target="slide10.xml"/><Relationship Id="rId10" Type="http://schemas.openxmlformats.org/officeDocument/2006/relationships/image" Target="../media/image6.png"/><Relationship Id="rId19" Type="http://schemas.openxmlformats.org/officeDocument/2006/relationships/image" Target="../media/image35.png"/><Relationship Id="rId4" Type="http://schemas.openxmlformats.org/officeDocument/2006/relationships/slide" Target="slide2.xml"/><Relationship Id="rId9" Type="http://schemas.openxmlformats.org/officeDocument/2006/relationships/image" Target="../media/image5.png"/><Relationship Id="rId14" Type="http://schemas.microsoft.com/office/2007/relationships/hdphoto" Target="../media/hdphoto2.wdp"/><Relationship Id="rId22"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B2E"/>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F455955-A84E-B9C2-A117-1A5310D3244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76877"/>
            <a:ext cx="12763500" cy="6429375"/>
          </a:xfrm>
          <a:prstGeom prst="rect">
            <a:avLst/>
          </a:prstGeom>
        </p:spPr>
      </p:pic>
      <p:pic>
        <p:nvPicPr>
          <p:cNvPr id="44" name="GE" hidden="1">
            <a:extLst>
              <a:ext uri="{FF2B5EF4-FFF2-40B4-BE49-F238E27FC236}">
                <a16:creationId xmlns:a16="http://schemas.microsoft.com/office/drawing/2014/main" id="{1ED32C37-5924-4D77-807D-21E0200B43F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51195" y="6232979"/>
            <a:ext cx="467471" cy="467471"/>
          </a:xfrm>
          <a:prstGeom prst="rect">
            <a:avLst/>
          </a:prstGeom>
        </p:spPr>
      </p:pic>
      <p:sp>
        <p:nvSpPr>
          <p:cNvPr id="5" name="Rectangle: Rounded Corners 4">
            <a:extLst>
              <a:ext uri="{FF2B5EF4-FFF2-40B4-BE49-F238E27FC236}">
                <a16:creationId xmlns:a16="http://schemas.microsoft.com/office/drawing/2014/main" id="{5CF9E174-109E-414E-84FA-2E8C714A76D8}"/>
              </a:ext>
            </a:extLst>
          </p:cNvPr>
          <p:cNvSpPr/>
          <p:nvPr/>
        </p:nvSpPr>
        <p:spPr>
          <a:xfrm>
            <a:off x="1683789" y="1415049"/>
            <a:ext cx="8506635" cy="1331260"/>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C23F44DF-B0B4-46F8-89A4-4B889CDBC22F}"/>
              </a:ext>
            </a:extLst>
          </p:cNvPr>
          <p:cNvSpPr/>
          <p:nvPr/>
        </p:nvSpPr>
        <p:spPr>
          <a:xfrm>
            <a:off x="-14829057" y="5590073"/>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C9507FA4-C608-4DD4-82EC-0294305E3EBC}"/>
              </a:ext>
            </a:extLst>
          </p:cNvPr>
          <p:cNvSpPr txBox="1"/>
          <p:nvPr/>
        </p:nvSpPr>
        <p:spPr>
          <a:xfrm>
            <a:off x="730450" y="1714222"/>
            <a:ext cx="10413312" cy="830997"/>
          </a:xfrm>
          <a:prstGeom prst="rect">
            <a:avLst/>
          </a:prstGeom>
          <a:noFill/>
        </p:spPr>
        <p:txBody>
          <a:bodyPr wrap="square" rtlCol="0">
            <a:spAutoFit/>
          </a:bodyPr>
          <a:lstStyle/>
          <a:p>
            <a:pPr algn="ctr"/>
            <a:r>
              <a:rPr lang="en-US" sz="2400" dirty="0">
                <a:latin typeface="Arial Black" panose="020B0A04020102020204" pitchFamily="34" charset="0"/>
              </a:rPr>
              <a:t>TEST CERTIFICATION FOR </a:t>
            </a:r>
            <a:r>
              <a:rPr lang="en-US" sz="2400" dirty="0">
                <a:solidFill>
                  <a:srgbClr val="92D050"/>
                </a:solidFill>
                <a:latin typeface="Arial Black" panose="020B0A04020102020204" pitchFamily="34" charset="0"/>
              </a:rPr>
              <a:t>GREEN HYDROGEN </a:t>
            </a:r>
          </a:p>
          <a:p>
            <a:pPr algn="ctr"/>
            <a:r>
              <a:rPr lang="en-US" sz="2400" dirty="0">
                <a:latin typeface="Arial Black" panose="020B0A04020102020204" pitchFamily="34" charset="0"/>
              </a:rPr>
              <a:t>PRODUCTION PLANT EQUIPMENTS</a:t>
            </a:r>
            <a:endParaRPr lang="en-US" sz="2400" b="1" dirty="0">
              <a:latin typeface="Century Gothic" panose="020B0502020202020204" pitchFamily="34" charset="0"/>
            </a:endParaRPr>
          </a:p>
        </p:txBody>
      </p:sp>
      <p:sp>
        <p:nvSpPr>
          <p:cNvPr id="7" name="Oval 6">
            <a:extLst>
              <a:ext uri="{FF2B5EF4-FFF2-40B4-BE49-F238E27FC236}">
                <a16:creationId xmlns:a16="http://schemas.microsoft.com/office/drawing/2014/main" id="{116B6F7F-C2D4-41FE-BCB4-4C671C7BF001}"/>
              </a:ext>
            </a:extLst>
          </p:cNvPr>
          <p:cNvSpPr/>
          <p:nvPr/>
        </p:nvSpPr>
        <p:spPr>
          <a:xfrm>
            <a:off x="1630041" y="592224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89A2966-5BDC-4237-B1F8-1C3FBF02DE4F}"/>
              </a:ext>
            </a:extLst>
          </p:cNvPr>
          <p:cNvSpPr/>
          <p:nvPr/>
        </p:nvSpPr>
        <p:spPr>
          <a:xfrm>
            <a:off x="2995301"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F54760AC-1AC5-4469-B514-C5F85F2A2D75}"/>
              </a:ext>
            </a:extLst>
          </p:cNvPr>
          <p:cNvSpPr/>
          <p:nvPr/>
        </p:nvSpPr>
        <p:spPr>
          <a:xfrm>
            <a:off x="4362459"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21E003F-FFFB-4B87-B409-37568ED78D10}"/>
              </a:ext>
            </a:extLst>
          </p:cNvPr>
          <p:cNvSpPr/>
          <p:nvPr/>
        </p:nvSpPr>
        <p:spPr>
          <a:xfrm>
            <a:off x="5693463" y="591955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E6922E7-CC8B-48DA-A080-9DE8DB70A080}"/>
              </a:ext>
            </a:extLst>
          </p:cNvPr>
          <p:cNvSpPr/>
          <p:nvPr/>
        </p:nvSpPr>
        <p:spPr>
          <a:xfrm>
            <a:off x="709176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F18417D-B503-4539-86AD-C25AA5BEEC18}"/>
              </a:ext>
            </a:extLst>
          </p:cNvPr>
          <p:cNvSpPr/>
          <p:nvPr/>
        </p:nvSpPr>
        <p:spPr>
          <a:xfrm>
            <a:off x="8455894" y="592224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2067B41-205B-42A6-B191-E55728E1C4BA}"/>
              </a:ext>
            </a:extLst>
          </p:cNvPr>
          <p:cNvSpPr/>
          <p:nvPr/>
        </p:nvSpPr>
        <p:spPr>
          <a:xfrm>
            <a:off x="9820022"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B6DF3EC7-6596-43F5-88FA-AED25D7D5B91}"/>
              </a:ext>
            </a:extLst>
          </p:cNvPr>
          <p:cNvSpPr/>
          <p:nvPr/>
        </p:nvSpPr>
        <p:spPr>
          <a:xfrm>
            <a:off x="1118284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hlinkClick r:id="rId4" action="ppaction://hlinksldjump"/>
            <a:extLst>
              <a:ext uri="{FF2B5EF4-FFF2-40B4-BE49-F238E27FC236}">
                <a16:creationId xmlns:a16="http://schemas.microsoft.com/office/drawing/2014/main" id="{95452C6C-7929-49BB-906B-00CD7026D4E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56600" y="6008318"/>
            <a:ext cx="563268" cy="563268"/>
          </a:xfrm>
          <a:prstGeom prst="rect">
            <a:avLst/>
          </a:prstGeom>
          <a:effectLst>
            <a:outerShdw blurRad="50800" dist="38100" dir="2700000" algn="tl" rotWithShape="0">
              <a:prstClr val="black">
                <a:alpha val="40000"/>
              </a:prstClr>
            </a:outerShdw>
          </a:effectLst>
        </p:spPr>
      </p:pic>
      <p:pic>
        <p:nvPicPr>
          <p:cNvPr id="35" name="Picture 34">
            <a:hlinkClick r:id="rId6" action="ppaction://hlinksldjump"/>
            <a:extLst>
              <a:ext uri="{FF2B5EF4-FFF2-40B4-BE49-F238E27FC236}">
                <a16:creationId xmlns:a16="http://schemas.microsoft.com/office/drawing/2014/main" id="{9AD21585-4D18-4E10-BC94-455AB96AB78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2913" y="6030697"/>
            <a:ext cx="518510" cy="518510"/>
          </a:xfrm>
          <a:prstGeom prst="rect">
            <a:avLst/>
          </a:prstGeom>
          <a:effectLst>
            <a:outerShdw blurRad="50800" dist="38100" dir="2700000" algn="tl" rotWithShape="0">
              <a:prstClr val="black">
                <a:alpha val="40000"/>
              </a:prstClr>
            </a:outerShdw>
          </a:effectLst>
        </p:spPr>
      </p:pic>
      <p:sp>
        <p:nvSpPr>
          <p:cNvPr id="36" name="Oval 35">
            <a:extLst>
              <a:ext uri="{FF2B5EF4-FFF2-40B4-BE49-F238E27FC236}">
                <a16:creationId xmlns:a16="http://schemas.microsoft.com/office/drawing/2014/main" id="{B8CA7B3A-5EA7-4541-83AC-6837DCE493D7}"/>
              </a:ext>
            </a:extLst>
          </p:cNvPr>
          <p:cNvSpPr/>
          <p:nvPr/>
        </p:nvSpPr>
        <p:spPr>
          <a:xfrm>
            <a:off x="262883" y="525358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hlinkClick r:id="rId8" action="ppaction://hlinksldjump"/>
            <a:extLst>
              <a:ext uri="{FF2B5EF4-FFF2-40B4-BE49-F238E27FC236}">
                <a16:creationId xmlns:a16="http://schemas.microsoft.com/office/drawing/2014/main" id="{30CD38C1-6DAB-4383-8B65-B936D0024987}"/>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92669" y="5340563"/>
            <a:ext cx="500190" cy="495601"/>
          </a:xfrm>
          <a:prstGeom prst="rect">
            <a:avLst/>
          </a:prstGeom>
        </p:spPr>
      </p:pic>
      <p:sp>
        <p:nvSpPr>
          <p:cNvPr id="6" name="Oval 5">
            <a:extLst>
              <a:ext uri="{FF2B5EF4-FFF2-40B4-BE49-F238E27FC236}">
                <a16:creationId xmlns:a16="http://schemas.microsoft.com/office/drawing/2014/main" id="{F2847101-0DA3-45D0-9102-F38B9614FF32}"/>
              </a:ext>
            </a:extLst>
          </p:cNvPr>
          <p:cNvSpPr/>
          <p:nvPr/>
        </p:nvSpPr>
        <p:spPr>
          <a:xfrm>
            <a:off x="9353751" y="1078976"/>
            <a:ext cx="411480" cy="411480"/>
          </a:xfrm>
          <a:prstGeom prst="ellipse">
            <a:avLst/>
          </a:prstGeom>
          <a:solidFill>
            <a:srgbClr val="E76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95D8895C-3291-4028-8977-437336CB8125}"/>
              </a:ext>
            </a:extLst>
          </p:cNvPr>
          <p:cNvSpPr/>
          <p:nvPr/>
        </p:nvSpPr>
        <p:spPr>
          <a:xfrm>
            <a:off x="9719040" y="1092422"/>
            <a:ext cx="411480" cy="4114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8662AA51-1721-478E-96EA-346F37028E15}"/>
              </a:ext>
            </a:extLst>
          </p:cNvPr>
          <p:cNvSpPr/>
          <p:nvPr/>
        </p:nvSpPr>
        <p:spPr>
          <a:xfrm>
            <a:off x="10014555" y="1092424"/>
            <a:ext cx="411480" cy="4114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a:off x="2770472" y="1061464"/>
            <a:ext cx="6823906" cy="338554"/>
          </a:xfrm>
          <a:prstGeom prst="rect">
            <a:avLst/>
          </a:prstGeom>
          <a:noFill/>
        </p:spPr>
        <p:txBody>
          <a:bodyPr wrap="square" rtlCol="0">
            <a:spAutoFit/>
          </a:bodyPr>
          <a:lstStyle/>
          <a:p>
            <a:pPr algn="ctr"/>
            <a:r>
              <a:rPr lang="en-US" sz="1600" dirty="0">
                <a:solidFill>
                  <a:schemeClr val="bg1"/>
                </a:solidFill>
                <a:latin typeface="Arial Black" panose="020B0A04020102020204" pitchFamily="34" charset="0"/>
              </a:rPr>
              <a:t>Pillai HOC College Of Engineering &amp; Technology</a:t>
            </a:r>
            <a:endParaRPr lang="en-IN" sz="1600" dirty="0">
              <a:solidFill>
                <a:schemeClr val="bg1"/>
              </a:solidFill>
            </a:endParaRPr>
          </a:p>
        </p:txBody>
      </p:sp>
      <p:pic>
        <p:nvPicPr>
          <p:cNvPr id="51" name="Picture 50">
            <a:hlinkClick r:id="rId10" action="ppaction://hlinksldjump"/>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8500" y1="58750" x2="68500" y2="58750"/>
                        <a14:foregroundMark x1="68750" y1="60375" x2="68750" y2="60375"/>
                        <a14:foregroundMark x1="71375" y1="60625" x2="71375" y2="60625"/>
                      </a14:backgroundRemoval>
                    </a14:imgEffect>
                  </a14:imgLayer>
                </a14:imgProps>
              </a:ext>
            </a:extLst>
          </a:blip>
          <a:stretch>
            <a:fillRect/>
          </a:stretch>
        </p:blipFill>
        <p:spPr>
          <a:xfrm>
            <a:off x="1608085" y="6045401"/>
            <a:ext cx="774980" cy="503806"/>
          </a:xfrm>
          <a:prstGeom prst="rect">
            <a:avLst/>
          </a:prstGeom>
        </p:spPr>
      </p:pic>
      <p:pic>
        <p:nvPicPr>
          <p:cNvPr id="52" name="Picture 51">
            <a:hlinkClick r:id="rId13" action="ppaction://hlinksldjump"/>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47154" y1="35180" x2="47154" y2="35180"/>
                        <a14:foregroundMark x1="52692" y1="44532" x2="52692" y2="44532"/>
                      </a14:backgroundRemoval>
                    </a14:imgEffect>
                  </a14:imgLayer>
                </a14:imgProps>
              </a:ext>
            </a:extLst>
          </a:blip>
          <a:stretch>
            <a:fillRect/>
          </a:stretch>
        </p:blipFill>
        <p:spPr>
          <a:xfrm>
            <a:off x="2946495" y="5894985"/>
            <a:ext cx="852534" cy="894437"/>
          </a:xfrm>
          <a:prstGeom prst="rect">
            <a:avLst/>
          </a:prstGeom>
        </p:spPr>
      </p:pic>
      <p:pic>
        <p:nvPicPr>
          <p:cNvPr id="53" name="Picture 52">
            <a:hlinkClick r:id="rId16" action="ppaction://hlinksldjump"/>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25462" y1="35036" x2="25462" y2="35036"/>
                        <a14:foregroundMark x1="23077" y1="43309" x2="23077" y2="43309"/>
                        <a14:foregroundMark x1="26154" y1="58201" x2="26154" y2="58201"/>
                        <a14:foregroundMark x1="48000" y1="68633" x2="48000" y2="68633"/>
                        <a14:foregroundMark x1="75538" y1="44460" x2="75538" y2="44460"/>
                        <a14:foregroundMark x1="73385" y1="32878" x2="73385" y2="32878"/>
                        <a14:foregroundMark x1="52538" y1="26259" x2="52538" y2="26259"/>
                      </a14:backgroundRemoval>
                    </a14:imgEffect>
                  </a14:imgLayer>
                </a14:imgProps>
              </a:ext>
            </a:extLst>
          </a:blip>
          <a:stretch>
            <a:fillRect/>
          </a:stretch>
        </p:blipFill>
        <p:spPr>
          <a:xfrm>
            <a:off x="8427808" y="5826409"/>
            <a:ext cx="832232" cy="1031591"/>
          </a:xfrm>
          <a:prstGeom prst="rect">
            <a:avLst/>
          </a:prstGeom>
        </p:spPr>
      </p:pic>
      <p:pic>
        <p:nvPicPr>
          <p:cNvPr id="54" name="Picture 53">
            <a:hlinkClick r:id="rId19" action="ppaction://hlinksldjump"/>
          </p:cNvPr>
          <p:cNvPicPr>
            <a:picLocks noChangeAspect="1"/>
          </p:cNvPicPr>
          <p:nvPr/>
        </p:nvPicPr>
        <p:blipFill>
          <a:blip r:embed="rId20"/>
          <a:stretch>
            <a:fillRect/>
          </a:stretch>
        </p:blipFill>
        <p:spPr>
          <a:xfrm>
            <a:off x="11233712" y="5919550"/>
            <a:ext cx="693561" cy="774723"/>
          </a:xfrm>
          <a:prstGeom prst="rect">
            <a:avLst/>
          </a:prstGeom>
        </p:spPr>
      </p:pic>
      <p:sp>
        <p:nvSpPr>
          <p:cNvPr id="39" name="Oval 38">
            <a:extLst>
              <a:ext uri="{FF2B5EF4-FFF2-40B4-BE49-F238E27FC236}">
                <a16:creationId xmlns:a16="http://schemas.microsoft.com/office/drawing/2014/main" id="{F2847101-0DA3-45D0-9102-F38B9614FF32}"/>
              </a:ext>
            </a:extLst>
          </p:cNvPr>
          <p:cNvSpPr/>
          <p:nvPr/>
        </p:nvSpPr>
        <p:spPr>
          <a:xfrm>
            <a:off x="1547141" y="2392183"/>
            <a:ext cx="411480" cy="411480"/>
          </a:xfrm>
          <a:prstGeom prst="ellipse">
            <a:avLst/>
          </a:prstGeom>
          <a:solidFill>
            <a:srgbClr val="E76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95D8895C-3291-4028-8977-437336CB8125}"/>
              </a:ext>
            </a:extLst>
          </p:cNvPr>
          <p:cNvSpPr/>
          <p:nvPr/>
        </p:nvSpPr>
        <p:spPr>
          <a:xfrm>
            <a:off x="1925877" y="2392183"/>
            <a:ext cx="411480" cy="4114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662AA51-1721-478E-96EA-346F37028E15}"/>
              </a:ext>
            </a:extLst>
          </p:cNvPr>
          <p:cNvSpPr/>
          <p:nvPr/>
        </p:nvSpPr>
        <p:spPr>
          <a:xfrm>
            <a:off x="2288624" y="2392181"/>
            <a:ext cx="411480" cy="4114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2A85723-3804-45F4-A078-00CA3B134817}"/>
              </a:ext>
            </a:extLst>
          </p:cNvPr>
          <p:cNvSpPr txBox="1"/>
          <p:nvPr/>
        </p:nvSpPr>
        <p:spPr>
          <a:xfrm>
            <a:off x="-296895" y="-1633769"/>
            <a:ext cx="1916669" cy="707886"/>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Kiran Vawale</a:t>
            </a:r>
          </a:p>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20162064</a:t>
            </a:r>
          </a:p>
        </p:txBody>
      </p:sp>
      <p:sp>
        <p:nvSpPr>
          <p:cNvPr id="50" name="TextBox 49">
            <a:extLst>
              <a:ext uri="{FF2B5EF4-FFF2-40B4-BE49-F238E27FC236}">
                <a16:creationId xmlns:a16="http://schemas.microsoft.com/office/drawing/2014/main" id="{121D3EB5-3F38-4BD4-AB53-022E6E66C89F}"/>
              </a:ext>
            </a:extLst>
          </p:cNvPr>
          <p:cNvSpPr txBox="1"/>
          <p:nvPr/>
        </p:nvSpPr>
        <p:spPr>
          <a:xfrm>
            <a:off x="-9759947" y="-1479030"/>
            <a:ext cx="1916669" cy="707886"/>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Guide Prof.V.N.Patil </a:t>
            </a:r>
          </a:p>
        </p:txBody>
      </p:sp>
      <p:sp>
        <p:nvSpPr>
          <p:cNvPr id="56" name="TextBox 55">
            <a:extLst>
              <a:ext uri="{FF2B5EF4-FFF2-40B4-BE49-F238E27FC236}">
                <a16:creationId xmlns:a16="http://schemas.microsoft.com/office/drawing/2014/main" id="{A0A3BC90-D6D0-43B6-979D-C576C46726B2}"/>
              </a:ext>
            </a:extLst>
          </p:cNvPr>
          <p:cNvSpPr txBox="1"/>
          <p:nvPr/>
        </p:nvSpPr>
        <p:spPr>
          <a:xfrm>
            <a:off x="-7459098" y="-1558966"/>
            <a:ext cx="2119849" cy="707886"/>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Mayur Gawand</a:t>
            </a:r>
          </a:p>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20162014</a:t>
            </a:r>
          </a:p>
        </p:txBody>
      </p:sp>
      <p:sp>
        <p:nvSpPr>
          <p:cNvPr id="60" name="TextBox 59">
            <a:extLst>
              <a:ext uri="{FF2B5EF4-FFF2-40B4-BE49-F238E27FC236}">
                <a16:creationId xmlns:a16="http://schemas.microsoft.com/office/drawing/2014/main" id="{1612C951-93D3-4DD1-BF10-58C17CC1C69B}"/>
              </a:ext>
            </a:extLst>
          </p:cNvPr>
          <p:cNvSpPr txBox="1"/>
          <p:nvPr/>
        </p:nvSpPr>
        <p:spPr>
          <a:xfrm>
            <a:off x="-5132381" y="-1552803"/>
            <a:ext cx="2150457" cy="707886"/>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Bhavesh Gharat</a:t>
            </a:r>
          </a:p>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20162015</a:t>
            </a:r>
          </a:p>
        </p:txBody>
      </p:sp>
      <p:sp>
        <p:nvSpPr>
          <p:cNvPr id="62" name="TextBox 61">
            <a:extLst>
              <a:ext uri="{FF2B5EF4-FFF2-40B4-BE49-F238E27FC236}">
                <a16:creationId xmlns:a16="http://schemas.microsoft.com/office/drawing/2014/main" id="{63AB2A4E-710D-4890-B424-9F1040CA293F}"/>
              </a:ext>
            </a:extLst>
          </p:cNvPr>
          <p:cNvSpPr txBox="1"/>
          <p:nvPr/>
        </p:nvSpPr>
        <p:spPr>
          <a:xfrm>
            <a:off x="-2511458" y="-1511184"/>
            <a:ext cx="1916669" cy="707886"/>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Tejas Gole</a:t>
            </a:r>
          </a:p>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20162037</a:t>
            </a:r>
          </a:p>
        </p:txBody>
      </p:sp>
      <p:pic>
        <p:nvPicPr>
          <p:cNvPr id="63" name="Picture 62"/>
          <p:cNvPicPr>
            <a:picLocks noChangeAspect="1"/>
          </p:cNvPicPr>
          <p:nvPr/>
        </p:nvPicPr>
        <p:blipFill>
          <a:blip r:embed="rId21">
            <a:extLst>
              <a:ext uri="{BEBA8EAE-BF5A-486C-A8C5-ECC9F3942E4B}">
                <a14:imgProps xmlns:a14="http://schemas.microsoft.com/office/drawing/2010/main">
                  <a14:imgLayer/>
                </a14:imgProps>
              </a:ext>
              <a:ext uri="{28A0092B-C50C-407E-A947-70E740481C1C}">
                <a14:useLocalDpi xmlns:a14="http://schemas.microsoft.com/office/drawing/2010/main" val="0"/>
              </a:ext>
            </a:extLst>
          </a:blip>
          <a:stretch>
            <a:fillRect/>
          </a:stretch>
        </p:blipFill>
        <p:spPr>
          <a:xfrm>
            <a:off x="-4868783" y="-3865526"/>
            <a:ext cx="1800000" cy="2386496"/>
          </a:xfrm>
          <a:prstGeom prst="rect">
            <a:avLst/>
          </a:prstGeom>
        </p:spPr>
      </p:pic>
      <p:pic>
        <p:nvPicPr>
          <p:cNvPr id="64" name="Picture 6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82657" y="-3798560"/>
            <a:ext cx="1800000" cy="2266216"/>
          </a:xfrm>
          <a:prstGeom prst="rect">
            <a:avLst/>
          </a:prstGeom>
        </p:spPr>
      </p:pic>
      <p:pic>
        <p:nvPicPr>
          <p:cNvPr id="65" name="Picture 64"/>
          <p:cNvPicPr>
            <a:picLocks noChangeAspect="1"/>
          </p:cNvPicPr>
          <p:nvPr/>
        </p:nvPicPr>
        <p:blipFill>
          <a:blip r:embed="rId23" cstate="hqprint">
            <a:extLst>
              <a:ext uri="{BEBA8EAE-BF5A-486C-A8C5-ECC9F3942E4B}">
                <a14:imgProps xmlns:a14="http://schemas.microsoft.com/office/drawing/2010/main">
                  <a14:imgLayer r:embed="rId24"/>
                </a14:imgProps>
              </a:ext>
              <a:ext uri="{28A0092B-C50C-407E-A947-70E740481C1C}">
                <a14:useLocalDpi xmlns:a14="http://schemas.microsoft.com/office/drawing/2010/main" val="0"/>
              </a:ext>
            </a:extLst>
          </a:blip>
          <a:stretch>
            <a:fillRect/>
          </a:stretch>
        </p:blipFill>
        <p:spPr>
          <a:xfrm>
            <a:off x="-7228191" y="-3865130"/>
            <a:ext cx="1800000" cy="2374664"/>
          </a:xfrm>
          <a:prstGeom prst="rect">
            <a:avLst/>
          </a:prstGeom>
        </p:spPr>
      </p:pic>
      <p:pic>
        <p:nvPicPr>
          <p:cNvPr id="70" name="Picture 6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53123" y="-3767920"/>
            <a:ext cx="1800000" cy="2208954"/>
          </a:xfrm>
          <a:prstGeom prst="rect">
            <a:avLst/>
          </a:prstGeom>
        </p:spPr>
      </p:pic>
      <p:pic>
        <p:nvPicPr>
          <p:cNvPr id="71" name="Picture 70"/>
          <p:cNvPicPr>
            <a:picLocks noChangeAspect="1"/>
          </p:cNvPicPr>
          <p:nvPr/>
        </p:nvPicPr>
        <p:blipFill>
          <a:blip r:embed="rId26"/>
          <a:stretch>
            <a:fillRect/>
          </a:stretch>
        </p:blipFill>
        <p:spPr>
          <a:xfrm>
            <a:off x="-9647875" y="-3940329"/>
            <a:ext cx="1808994" cy="2546598"/>
          </a:xfrm>
          <a:prstGeom prst="rect">
            <a:avLst/>
          </a:prstGeom>
        </p:spPr>
      </p:pic>
      <p:pic>
        <p:nvPicPr>
          <p:cNvPr id="46" name="Picture 45"/>
          <p:cNvPicPr>
            <a:picLocks noChangeAspect="1"/>
          </p:cNvPicPr>
          <p:nvPr/>
        </p:nvPicPr>
        <p:blipFill>
          <a:blip r:embed="rId27"/>
          <a:stretch>
            <a:fillRect/>
          </a:stretch>
        </p:blipFill>
        <p:spPr>
          <a:xfrm>
            <a:off x="5457825" y="95250"/>
            <a:ext cx="1123949" cy="951737"/>
          </a:xfrm>
          <a:prstGeom prst="rect">
            <a:avLst/>
          </a:prstGeom>
        </p:spPr>
      </p:pic>
      <p:pic>
        <p:nvPicPr>
          <p:cNvPr id="47" name="Picture 46">
            <a:hlinkClick r:id="rId28" action="ppaction://hlinksldjump"/>
          </p:cNvPr>
          <p:cNvPicPr>
            <a:picLocks noChangeAspect="1"/>
          </p:cNvPicPr>
          <p:nvPr/>
        </p:nvPicPr>
        <p:blipFill>
          <a:blip r:embed="rId29" cstate="hqprint">
            <a:extLst>
              <a:ext uri="{28A0092B-C50C-407E-A947-70E740481C1C}">
                <a14:useLocalDpi xmlns:a14="http://schemas.microsoft.com/office/drawing/2010/main" val="0"/>
              </a:ext>
            </a:extLst>
          </a:blip>
          <a:stretch>
            <a:fillRect/>
          </a:stretch>
        </p:blipFill>
        <p:spPr>
          <a:xfrm flipV="1">
            <a:off x="9959319" y="6044047"/>
            <a:ext cx="492311" cy="491810"/>
          </a:xfrm>
          <a:prstGeom prst="rect">
            <a:avLst/>
          </a:prstGeom>
        </p:spPr>
      </p:pic>
      <p:pic>
        <p:nvPicPr>
          <p:cNvPr id="2" name="Picture 1"/>
          <p:cNvPicPr>
            <a:picLocks noChangeAspect="1"/>
          </p:cNvPicPr>
          <p:nvPr/>
        </p:nvPicPr>
        <p:blipFill>
          <a:blip r:embed="rId30"/>
          <a:stretch>
            <a:fillRect/>
          </a:stretch>
        </p:blipFill>
        <p:spPr>
          <a:xfrm>
            <a:off x="10250245" y="4096892"/>
            <a:ext cx="1081553" cy="1090490"/>
          </a:xfrm>
          <a:prstGeom prst="rect">
            <a:avLst/>
          </a:prstGeom>
        </p:spPr>
      </p:pic>
      <p:sp>
        <p:nvSpPr>
          <p:cNvPr id="48" name="TextBox 47"/>
          <p:cNvSpPr txBox="1"/>
          <p:nvPr/>
        </p:nvSpPr>
        <p:spPr>
          <a:xfrm>
            <a:off x="8283387" y="5260585"/>
            <a:ext cx="4827494" cy="307777"/>
          </a:xfrm>
          <a:prstGeom prst="rect">
            <a:avLst/>
          </a:prstGeom>
          <a:noFill/>
        </p:spPr>
        <p:txBody>
          <a:bodyPr wrap="square" rtlCol="0">
            <a:spAutoFit/>
          </a:bodyPr>
          <a:lstStyle/>
          <a:p>
            <a:pPr algn="ctr"/>
            <a:r>
              <a:rPr lang="en-IN" sz="1400" b="1" dirty="0">
                <a:solidFill>
                  <a:schemeClr val="bg1"/>
                </a:solidFill>
                <a:latin typeface="Arial Black" panose="020B0A04020102020204" pitchFamily="34" charset="0"/>
              </a:rPr>
              <a:t>UTPNN GREENTECH PVT. LTD</a:t>
            </a:r>
          </a:p>
        </p:txBody>
      </p:sp>
      <p:sp>
        <p:nvSpPr>
          <p:cNvPr id="16" name="TextBox 15"/>
          <p:cNvSpPr txBox="1"/>
          <p:nvPr/>
        </p:nvSpPr>
        <p:spPr>
          <a:xfrm>
            <a:off x="4250077" y="3068934"/>
            <a:ext cx="4033310" cy="1785104"/>
          </a:xfrm>
          <a:prstGeom prst="rect">
            <a:avLst/>
          </a:prstGeom>
          <a:noFill/>
        </p:spPr>
        <p:txBody>
          <a:bodyPr wrap="square" rtlCol="0">
            <a:spAutoFit/>
          </a:bodyPr>
          <a:lstStyle/>
          <a:p>
            <a:r>
              <a:rPr lang="en-US" sz="2000" b="1" dirty="0" smtClean="0">
                <a:solidFill>
                  <a:schemeClr val="bg1"/>
                </a:solidFill>
              </a:rPr>
              <a:t>Presentation:- SHANTANU PATIL </a:t>
            </a:r>
            <a:endParaRPr lang="en-US" b="1"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b="1" dirty="0" smtClean="0">
                <a:solidFill>
                  <a:schemeClr val="bg1"/>
                </a:solidFill>
                <a:effectLst>
                  <a:outerShdw blurRad="38100" dist="38100" dir="2700000" algn="tl">
                    <a:srgbClr val="000000">
                      <a:alpha val="43137"/>
                    </a:srgbClr>
                  </a:outerShdw>
                </a:effectLst>
                <a:latin typeface="Century Gothic" panose="020B0502020202020204" pitchFamily="34" charset="0"/>
              </a:rPr>
              <a:t>Guide:</a:t>
            </a:r>
            <a:r>
              <a:rPr lang="en-US" spc="-51" dirty="0" smtClean="0">
                <a:latin typeface="Arial Black" panose="020B0A04020102020204" pitchFamily="34" charset="0"/>
                <a:cs typeface="Microsoft Sans Serif"/>
              </a:rPr>
              <a:t> </a:t>
            </a:r>
            <a:r>
              <a:rPr lang="en-US" b="1" dirty="0">
                <a:solidFill>
                  <a:schemeClr val="bg1"/>
                </a:solidFill>
                <a:effectLst>
                  <a:outerShdw blurRad="38100" dist="38100" dir="2700000" algn="tl">
                    <a:srgbClr val="000000">
                      <a:alpha val="43137"/>
                    </a:srgbClr>
                  </a:outerShdw>
                </a:effectLst>
                <a:latin typeface="Century Gothic" panose="020B0502020202020204" pitchFamily="34" charset="0"/>
              </a:rPr>
              <a:t>Prof. </a:t>
            </a:r>
            <a:r>
              <a:rPr lang="en-US" b="1" spc="-51" dirty="0">
                <a:solidFill>
                  <a:schemeClr val="bg1"/>
                </a:solidFill>
                <a:cs typeface="Microsoft Sans Serif"/>
              </a:rPr>
              <a:t>ATUL JADE</a:t>
            </a:r>
            <a:r>
              <a:rPr lang="en-US" b="1" dirty="0">
                <a:solidFill>
                  <a:schemeClr val="bg1"/>
                </a:solidFill>
              </a:rPr>
              <a:t> </a:t>
            </a:r>
            <a:endParaRPr lang="en-US" b="1" dirty="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endParaRPr lang="en-US" b="1"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endParaRPr lang="en-US" b="1"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endParaRPr lang="en-US" dirty="0"/>
          </a:p>
        </p:txBody>
      </p:sp>
      <p:sp>
        <p:nvSpPr>
          <p:cNvPr id="18" name="TextBox 17"/>
          <p:cNvSpPr txBox="1"/>
          <p:nvPr/>
        </p:nvSpPr>
        <p:spPr>
          <a:xfrm>
            <a:off x="4250077" y="3722509"/>
            <a:ext cx="3316230" cy="369332"/>
          </a:xfrm>
          <a:prstGeom prst="rect">
            <a:avLst/>
          </a:prstGeom>
          <a:noFill/>
        </p:spPr>
        <p:txBody>
          <a:bodyPr wrap="square" rtlCol="0">
            <a:spAutoFit/>
          </a:bodyPr>
          <a:lstStyle/>
          <a:p>
            <a:r>
              <a:rPr lang="en-US" b="1" dirty="0">
                <a:solidFill>
                  <a:schemeClr val="bg1"/>
                </a:solidFill>
              </a:rPr>
              <a:t>DEP. MECHANICAL ENGINEERING </a:t>
            </a:r>
          </a:p>
        </p:txBody>
      </p:sp>
      <p:pic>
        <p:nvPicPr>
          <p:cNvPr id="15" name="Picture 14"/>
          <p:cNvPicPr>
            <a:picLocks noChangeAspect="1"/>
          </p:cNvPicPr>
          <p:nvPr/>
        </p:nvPicPr>
        <p:blipFill>
          <a:blip r:embed="rId31"/>
          <a:stretch>
            <a:fillRect/>
          </a:stretch>
        </p:blipFill>
        <p:spPr>
          <a:xfrm>
            <a:off x="5772014" y="5979029"/>
            <a:ext cx="621846" cy="621846"/>
          </a:xfrm>
          <a:prstGeom prst="rect">
            <a:avLst/>
          </a:prstGeom>
        </p:spPr>
      </p:pic>
    </p:spTree>
    <p:extLst>
      <p:ext uri="{BB962C8B-B14F-4D97-AF65-F5344CB8AC3E}">
        <p14:creationId xmlns:p14="http://schemas.microsoft.com/office/powerpoint/2010/main" val="247021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7D24FC8-341B-4E8F-A5EB-54CB2D35102A}"/>
              </a:ext>
            </a:extLst>
          </p:cNvPr>
          <p:cNvSpPr/>
          <p:nvPr/>
        </p:nvSpPr>
        <p:spPr>
          <a:xfrm>
            <a:off x="448235" y="3637008"/>
            <a:ext cx="4859800" cy="1708460"/>
          </a:xfrm>
          <a:prstGeom prst="rect">
            <a:avLst/>
          </a:prstGeom>
          <a:solidFill>
            <a:schemeClr val="bg2">
              <a:lumMod val="9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dirty="0">
              <a:solidFill>
                <a:prstClr val="white"/>
              </a:solidFill>
            </a:endParaRPr>
          </a:p>
        </p:txBody>
      </p:sp>
      <p:sp>
        <p:nvSpPr>
          <p:cNvPr id="29" name="Rectangle 28">
            <a:extLst>
              <a:ext uri="{FF2B5EF4-FFF2-40B4-BE49-F238E27FC236}">
                <a16:creationId xmlns:a16="http://schemas.microsoft.com/office/drawing/2014/main" id="{27D24FC8-341B-4E8F-A5EB-54CB2D35102A}"/>
              </a:ext>
            </a:extLst>
          </p:cNvPr>
          <p:cNvSpPr/>
          <p:nvPr/>
        </p:nvSpPr>
        <p:spPr>
          <a:xfrm>
            <a:off x="6381553" y="3657386"/>
            <a:ext cx="5643666" cy="1936377"/>
          </a:xfrm>
          <a:prstGeom prst="rect">
            <a:avLst/>
          </a:prstGeom>
          <a:solidFill>
            <a:schemeClr val="accent2">
              <a:lumMod val="40000"/>
              <a:lumOff val="6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7D24FC8-341B-4E8F-A5EB-54CB2D35102A}"/>
              </a:ext>
            </a:extLst>
          </p:cNvPr>
          <p:cNvSpPr/>
          <p:nvPr/>
        </p:nvSpPr>
        <p:spPr>
          <a:xfrm>
            <a:off x="5247923" y="620044"/>
            <a:ext cx="6707252" cy="1858852"/>
          </a:xfrm>
          <a:prstGeom prst="rect">
            <a:avLst/>
          </a:prstGeom>
          <a:solidFill>
            <a:srgbClr val="C97DBC"/>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672760" y="5870016"/>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4848AFDB-08D6-469D-A780-7C98B6D3ADBC}"/>
              </a:ext>
            </a:extLst>
          </p:cNvPr>
          <p:cNvSpPr/>
          <p:nvPr/>
        </p:nvSpPr>
        <p:spPr>
          <a:xfrm>
            <a:off x="11253026" y="623821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703583" y="555363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7D24FC8-341B-4E8F-A5EB-54CB2D35102A}"/>
              </a:ext>
            </a:extLst>
          </p:cNvPr>
          <p:cNvSpPr/>
          <p:nvPr/>
        </p:nvSpPr>
        <p:spPr>
          <a:xfrm>
            <a:off x="161365" y="624692"/>
            <a:ext cx="3612772" cy="2638315"/>
          </a:xfrm>
          <a:prstGeom prst="rect">
            <a:avLst/>
          </a:prstGeom>
          <a:solidFill>
            <a:schemeClr val="bg2">
              <a:lumMod val="9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ntent Placeholder 2">
            <a:extLst>
              <a:ext uri="{FF2B5EF4-FFF2-40B4-BE49-F238E27FC236}">
                <a16:creationId xmlns:a16="http://schemas.microsoft.com/office/drawing/2014/main" id="{31229DF4-952F-4227-B78A-AE202F8CEEB0}"/>
              </a:ext>
            </a:extLst>
          </p:cNvPr>
          <p:cNvSpPr txBox="1">
            <a:spLocks/>
          </p:cNvSpPr>
          <p:nvPr/>
        </p:nvSpPr>
        <p:spPr>
          <a:xfrm>
            <a:off x="6401426" y="3769518"/>
            <a:ext cx="5653223" cy="20507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IN" sz="1800" dirty="0"/>
          </a:p>
        </p:txBody>
      </p:sp>
      <p:pic>
        <p:nvPicPr>
          <p:cNvPr id="36" name="Picture 35">
            <a:hlinkClick r:id="rId2" action="ppaction://hlinksldjump"/>
          </p:cNvPr>
          <p:cNvPicPr>
            <a:picLocks noChangeAspect="1"/>
          </p:cNvPicPr>
          <p:nvPr/>
        </p:nvPicPr>
        <p:blipFill>
          <a:blip r:embed="rId3"/>
          <a:stretch>
            <a:fillRect/>
          </a:stretch>
        </p:blipFill>
        <p:spPr>
          <a:xfrm>
            <a:off x="709469" y="5533188"/>
            <a:ext cx="693561" cy="774723"/>
          </a:xfrm>
          <a:prstGeom prst="rect">
            <a:avLst/>
          </a:prstGeom>
        </p:spPr>
      </p:pic>
      <p:pic>
        <p:nvPicPr>
          <p:cNvPr id="37" name="Picture 36">
            <a:hlinkClick r:id="rId4" action="ppaction://hlinksldjump"/>
          </p:cNvPr>
          <p:cNvPicPr>
            <a:picLocks noChangeAspect="1"/>
          </p:cNvPicPr>
          <p:nvPr/>
        </p:nvPicPr>
        <p:blipFill>
          <a:blip r:embed="rId3"/>
          <a:stretch>
            <a:fillRect/>
          </a:stretch>
        </p:blipFill>
        <p:spPr>
          <a:xfrm>
            <a:off x="1710756" y="5848943"/>
            <a:ext cx="693561" cy="774723"/>
          </a:xfrm>
          <a:prstGeom prst="rect">
            <a:avLst/>
          </a:prstGeom>
        </p:spPr>
      </p:pic>
      <p:sp>
        <p:nvSpPr>
          <p:cNvPr id="25" name="Content Placeholder 2">
            <a:extLst>
              <a:ext uri="{FF2B5EF4-FFF2-40B4-BE49-F238E27FC236}">
                <a16:creationId xmlns:a16="http://schemas.microsoft.com/office/drawing/2014/main" id="{31229DF4-952F-4227-B78A-AE202F8CEEB0}"/>
              </a:ext>
            </a:extLst>
          </p:cNvPr>
          <p:cNvSpPr txBox="1">
            <a:spLocks/>
          </p:cNvSpPr>
          <p:nvPr/>
        </p:nvSpPr>
        <p:spPr>
          <a:xfrm>
            <a:off x="236825" y="705549"/>
            <a:ext cx="3711387" cy="29314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IN" sz="2000" b="1" dirty="0"/>
              <a:t>Determine Certification Requirements:-</a:t>
            </a:r>
          </a:p>
          <a:p>
            <a:pPr marL="0" indent="0">
              <a:buNone/>
            </a:pPr>
            <a:r>
              <a:rPr lang="en-IN" sz="2000" dirty="0"/>
              <a:t>Identify specific standards, regulations &amp; certification required </a:t>
            </a:r>
            <a:r>
              <a:rPr lang="en-IN" sz="2000"/>
              <a:t>for Electrolyzer</a:t>
            </a:r>
            <a:r>
              <a:rPr lang="en-IN" sz="2000" dirty="0"/>
              <a:t>. </a:t>
            </a:r>
          </a:p>
          <a:p>
            <a:pPr marL="0" indent="0">
              <a:buNone/>
            </a:pPr>
            <a:r>
              <a:rPr lang="en-IN" sz="2000" dirty="0"/>
              <a:t>This includes safety standards, performance criteria, &amp; environmental regulations. </a:t>
            </a:r>
          </a:p>
        </p:txBody>
      </p:sp>
      <p:sp>
        <p:nvSpPr>
          <p:cNvPr id="26" name="Content Placeholder 2">
            <a:extLst>
              <a:ext uri="{FF2B5EF4-FFF2-40B4-BE49-F238E27FC236}">
                <a16:creationId xmlns:a16="http://schemas.microsoft.com/office/drawing/2014/main" id="{31229DF4-952F-4227-B78A-AE202F8CEEB0}"/>
              </a:ext>
            </a:extLst>
          </p:cNvPr>
          <p:cNvSpPr txBox="1">
            <a:spLocks/>
          </p:cNvSpPr>
          <p:nvPr/>
        </p:nvSpPr>
        <p:spPr>
          <a:xfrm>
            <a:off x="5318225" y="660381"/>
            <a:ext cx="6548718" cy="16539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 </a:t>
            </a:r>
            <a:r>
              <a:rPr lang="en-IN" sz="2000" b="1" dirty="0"/>
              <a:t>Quality Management system:-</a:t>
            </a:r>
          </a:p>
          <a:p>
            <a:pPr marL="0" indent="0">
              <a:buNone/>
            </a:pPr>
            <a:r>
              <a:rPr lang="en-IN" sz="2000" dirty="0"/>
              <a:t>Implement a quality management system that complies it ISO 9001 or a relevant standards. </a:t>
            </a:r>
          </a:p>
          <a:p>
            <a:pPr marL="0" indent="0">
              <a:buNone/>
            </a:pPr>
            <a:r>
              <a:rPr lang="en-IN" sz="2000" dirty="0"/>
              <a:t>This system should cover the Development &amp; Design and also testing processes. </a:t>
            </a:r>
          </a:p>
          <a:p>
            <a:pPr marL="0" indent="0">
              <a:buNone/>
            </a:pPr>
            <a:endParaRPr lang="en-IN" sz="1800" b="1" dirty="0"/>
          </a:p>
          <a:p>
            <a:pPr marL="0" indent="0">
              <a:buNone/>
            </a:pPr>
            <a:r>
              <a:rPr lang="en-IN" sz="1800" b="1" dirty="0"/>
              <a:t> </a:t>
            </a:r>
            <a:endParaRPr lang="en-US" sz="1800" dirty="0">
              <a:latin typeface="Times New Roman" panose="02020603050405020304" pitchFamily="18" charset="0"/>
              <a:cs typeface="Times New Roman" panose="02020603050405020304" pitchFamily="18" charset="0"/>
            </a:endParaRPr>
          </a:p>
        </p:txBody>
      </p:sp>
      <p:sp>
        <p:nvSpPr>
          <p:cNvPr id="27" name="Content Placeholder 2">
            <a:extLst>
              <a:ext uri="{FF2B5EF4-FFF2-40B4-BE49-F238E27FC236}">
                <a16:creationId xmlns:a16="http://schemas.microsoft.com/office/drawing/2014/main" id="{31229DF4-952F-4227-B78A-AE202F8CEEB0}"/>
              </a:ext>
            </a:extLst>
          </p:cNvPr>
          <p:cNvSpPr txBox="1">
            <a:spLocks/>
          </p:cNvSpPr>
          <p:nvPr/>
        </p:nvSpPr>
        <p:spPr>
          <a:xfrm>
            <a:off x="6435436" y="3740997"/>
            <a:ext cx="5567083" cy="70088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IN" sz="2000" b="1" dirty="0"/>
              <a:t>Design &amp; Development :-</a:t>
            </a:r>
          </a:p>
          <a:p>
            <a:pPr marL="0" indent="0">
              <a:buNone/>
            </a:pPr>
            <a:r>
              <a:rPr lang="en-IN" sz="2000" dirty="0"/>
              <a:t>Design of electrolyser has to meet the safety &amp; performance requirements specified in ISO 22734.  </a:t>
            </a:r>
          </a:p>
          <a:p>
            <a:pPr marL="0" indent="0">
              <a:buNone/>
            </a:pPr>
            <a:r>
              <a:rPr lang="en-IN" sz="2000" dirty="0"/>
              <a:t>This may include aspects such as electrical safety, hydrogen gas handling, system efficiency, material</a:t>
            </a:r>
            <a:endParaRPr lang="en-US" sz="2000" dirty="0">
              <a:latin typeface="Times New Roman" panose="02020603050405020304" pitchFamily="18" charset="0"/>
              <a:cs typeface="Times New Roman" panose="02020603050405020304" pitchFamily="18" charset="0"/>
            </a:endParaRPr>
          </a:p>
          <a:p>
            <a:pPr marL="0" indent="0">
              <a:buNone/>
            </a:pPr>
            <a:endParaRPr lang="en-IN" sz="1800" b="1" dirty="0"/>
          </a:p>
          <a:p>
            <a:pPr marL="0" indent="0">
              <a:buNone/>
            </a:pPr>
            <a:endParaRPr lang="en-IN" sz="1800" b="1" dirty="0"/>
          </a:p>
          <a:p>
            <a:pPr marL="0" indent="0" algn="ctr">
              <a:buNone/>
            </a:pPr>
            <a:endParaRPr lang="en-US" sz="18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851192">
            <a:off x="3964120" y="1639950"/>
            <a:ext cx="985202" cy="477823"/>
          </a:xfrm>
          <a:prstGeom prst="rect">
            <a:avLst/>
          </a:prstGeom>
        </p:spPr>
      </p:pic>
      <p:pic>
        <p:nvPicPr>
          <p:cNvPr id="31" name="Picture 3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2049794">
            <a:off x="5350133" y="4206324"/>
            <a:ext cx="985202" cy="477823"/>
          </a:xfrm>
          <a:prstGeom prst="rect">
            <a:avLst/>
          </a:prstGeom>
        </p:spPr>
      </p:pic>
      <p:pic>
        <p:nvPicPr>
          <p:cNvPr id="32" name="Picture 3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7142624">
            <a:off x="9448478" y="2736384"/>
            <a:ext cx="985202" cy="477823"/>
          </a:xfrm>
          <a:prstGeom prst="rect">
            <a:avLst/>
          </a:prstGeom>
        </p:spPr>
      </p:pic>
      <p:sp>
        <p:nvSpPr>
          <p:cNvPr id="5" name="Rectangle 4"/>
          <p:cNvSpPr/>
          <p:nvPr/>
        </p:nvSpPr>
        <p:spPr>
          <a:xfrm>
            <a:off x="3318936" y="94129"/>
            <a:ext cx="5823069" cy="461665"/>
          </a:xfrm>
          <a:prstGeom prst="rect">
            <a:avLst/>
          </a:prstGeom>
          <a:noFill/>
        </p:spPr>
        <p:txBody>
          <a:bodyPr wrap="none">
            <a:spAutoFit/>
          </a:bodyPr>
          <a:lstStyle/>
          <a:p>
            <a:pPr algn="ctr"/>
            <a:r>
              <a:rPr lang="en-US" sz="2400" b="1" cap="all" dirty="0">
                <a:solidFill>
                  <a:schemeClr val="bg1"/>
                </a:solidFill>
              </a:rPr>
              <a:t>Certification process for Electrolyzer</a:t>
            </a:r>
            <a:endParaRPr lang="en-US" sz="2400" cap="all" dirty="0">
              <a:solidFill>
                <a:schemeClr val="bg1"/>
              </a:solidFill>
            </a:endParaRPr>
          </a:p>
        </p:txBody>
      </p:sp>
      <p:sp>
        <p:nvSpPr>
          <p:cNvPr id="6" name="Title 5"/>
          <p:cNvSpPr>
            <a:spLocks noGrp="1"/>
          </p:cNvSpPr>
          <p:nvPr>
            <p:ph type="title"/>
          </p:nvPr>
        </p:nvSpPr>
        <p:spPr/>
        <p:txBody>
          <a:bodyPr>
            <a:noAutofit/>
          </a:bodyPr>
          <a:lstStyle/>
          <a:p>
            <a:r>
              <a:rPr lang="en-IN" sz="2000" b="1" dirty="0">
                <a:latin typeface="+mn-lt"/>
              </a:rPr>
              <a:t/>
            </a:r>
            <a:br>
              <a:rPr lang="en-IN" sz="2000" b="1" dirty="0">
                <a:latin typeface="+mn-lt"/>
              </a:rPr>
            </a:br>
            <a:endParaRPr lang="en-US" sz="2000" dirty="0">
              <a:latin typeface="+mn-lt"/>
            </a:endParaRPr>
          </a:p>
        </p:txBody>
      </p:sp>
      <p:sp>
        <p:nvSpPr>
          <p:cNvPr id="7" name="Content Placeholder 6"/>
          <p:cNvSpPr>
            <a:spLocks noGrp="1"/>
          </p:cNvSpPr>
          <p:nvPr>
            <p:ph idx="1"/>
          </p:nvPr>
        </p:nvSpPr>
        <p:spPr>
          <a:xfrm>
            <a:off x="516898" y="3687805"/>
            <a:ext cx="5172636" cy="1631856"/>
          </a:xfrm>
        </p:spPr>
        <p:txBody>
          <a:bodyPr>
            <a:normAutofit lnSpcReduction="10000"/>
          </a:bodyPr>
          <a:lstStyle/>
          <a:p>
            <a:pPr>
              <a:buFont typeface="Wingdings" panose="05000000000000000000" pitchFamily="2" charset="2"/>
              <a:buChar char="ü"/>
            </a:pPr>
            <a:r>
              <a:rPr lang="en-US" sz="2000" b="1" dirty="0"/>
              <a:t>Testing:-</a:t>
            </a:r>
          </a:p>
          <a:p>
            <a:pPr marL="0" indent="0">
              <a:buNone/>
            </a:pPr>
            <a:r>
              <a:rPr lang="en-US" sz="2000" dirty="0"/>
              <a:t>Conduct various tests to validate the performance and safety of </a:t>
            </a:r>
            <a:r>
              <a:rPr lang="en-US" sz="2000" dirty="0" err="1"/>
              <a:t>electrolyzer</a:t>
            </a:r>
            <a:r>
              <a:rPr lang="en-US" sz="2000" dirty="0"/>
              <a:t>. </a:t>
            </a:r>
          </a:p>
          <a:p>
            <a:pPr marL="0" indent="0">
              <a:buNone/>
            </a:pPr>
            <a:r>
              <a:rPr lang="en-US" sz="2000" dirty="0"/>
              <a:t>These tests include electrical safety tests, efficiency tests and hydrogen purity tests. </a:t>
            </a:r>
          </a:p>
        </p:txBody>
      </p:sp>
      <p:sp>
        <p:nvSpPr>
          <p:cNvPr id="73" name="Freeform: Shape 72">
            <a:extLst>
              <a:ext uri="{FF2B5EF4-FFF2-40B4-BE49-F238E27FC236}">
                <a16:creationId xmlns:a16="http://schemas.microsoft.com/office/drawing/2014/main" id="{F04D82A6-E187-4C89-8AF6-6C91A7679A9C}"/>
              </a:ext>
            </a:extLst>
          </p:cNvPr>
          <p:cNvSpPr/>
          <p:nvPr/>
        </p:nvSpPr>
        <p:spPr>
          <a:xfrm>
            <a:off x="-14408036" y="5798183"/>
            <a:ext cx="28965833" cy="163452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Oval 74">
            <a:extLst>
              <a:ext uri="{FF2B5EF4-FFF2-40B4-BE49-F238E27FC236}">
                <a16:creationId xmlns:a16="http://schemas.microsoft.com/office/drawing/2014/main" id="{E2D9C6DA-B629-45B8-85E1-0AA82543F0F8}"/>
              </a:ext>
            </a:extLst>
          </p:cNvPr>
          <p:cNvSpPr/>
          <p:nvPr/>
        </p:nvSpPr>
        <p:spPr>
          <a:xfrm>
            <a:off x="1663088" y="600098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46D3282-2959-401A-BD76-7C2758FC4406}"/>
              </a:ext>
            </a:extLst>
          </p:cNvPr>
          <p:cNvSpPr/>
          <p:nvPr/>
        </p:nvSpPr>
        <p:spPr>
          <a:xfrm>
            <a:off x="2900987" y="6000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C2E3283-7857-493C-8499-6870A7E7A619}"/>
              </a:ext>
            </a:extLst>
          </p:cNvPr>
          <p:cNvSpPr/>
          <p:nvPr/>
        </p:nvSpPr>
        <p:spPr>
          <a:xfrm>
            <a:off x="4220326" y="600305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8E745DF8-6F6E-44D4-BBBD-52D5117C3B76}"/>
              </a:ext>
            </a:extLst>
          </p:cNvPr>
          <p:cNvSpPr/>
          <p:nvPr/>
        </p:nvSpPr>
        <p:spPr>
          <a:xfrm>
            <a:off x="5539665" y="598578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4D74424-C7C1-41DE-A898-203B979BB296}"/>
              </a:ext>
            </a:extLst>
          </p:cNvPr>
          <p:cNvSpPr/>
          <p:nvPr/>
        </p:nvSpPr>
        <p:spPr>
          <a:xfrm>
            <a:off x="7068588" y="597734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924CA3-A611-4587-B129-0DBA2E235CA0}"/>
              </a:ext>
            </a:extLst>
          </p:cNvPr>
          <p:cNvSpPr/>
          <p:nvPr/>
        </p:nvSpPr>
        <p:spPr>
          <a:xfrm>
            <a:off x="8568531" y="600305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6"/>
          <a:stretch>
            <a:fillRect/>
          </a:stretch>
        </p:blipFill>
        <p:spPr>
          <a:xfrm>
            <a:off x="10008044" y="5977345"/>
            <a:ext cx="847417" cy="841321"/>
          </a:xfrm>
          <a:prstGeom prst="rect">
            <a:avLst/>
          </a:prstGeom>
        </p:spPr>
      </p:pic>
      <p:sp>
        <p:nvSpPr>
          <p:cNvPr id="38" name="Oval 37">
            <a:extLst>
              <a:ext uri="{FF2B5EF4-FFF2-40B4-BE49-F238E27FC236}">
                <a16:creationId xmlns:a16="http://schemas.microsoft.com/office/drawing/2014/main" id="{E2D9C6DA-B629-45B8-85E1-0AA82543F0F8}"/>
              </a:ext>
            </a:extLst>
          </p:cNvPr>
          <p:cNvSpPr/>
          <p:nvPr/>
        </p:nvSpPr>
        <p:spPr>
          <a:xfrm>
            <a:off x="11430304" y="597734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47" name="Picture 46">
            <a:hlinkClick r:id="rId4" action="ppaction://hlinksldjump"/>
          </p:cNvPr>
          <p:cNvPicPr>
            <a:picLocks noChangeAspect="1"/>
          </p:cNvPicPr>
          <p:nvPr/>
        </p:nvPicPr>
        <p:blipFill>
          <a:blip r:embed="rId3"/>
          <a:stretch>
            <a:fillRect/>
          </a:stretch>
        </p:blipFill>
        <p:spPr>
          <a:xfrm>
            <a:off x="1670337" y="5996582"/>
            <a:ext cx="693561" cy="774723"/>
          </a:xfrm>
          <a:prstGeom prst="rect">
            <a:avLst/>
          </a:prstGeom>
        </p:spPr>
      </p:pic>
      <p:pic>
        <p:nvPicPr>
          <p:cNvPr id="48" name="Picture 47">
            <a:hlinkClick r:id="rId4" action="ppaction://hlinksldjump"/>
          </p:cNvPr>
          <p:cNvPicPr>
            <a:picLocks noChangeAspect="1"/>
          </p:cNvPicPr>
          <p:nvPr/>
        </p:nvPicPr>
        <p:blipFill>
          <a:blip r:embed="rId3"/>
          <a:stretch>
            <a:fillRect/>
          </a:stretch>
        </p:blipFill>
        <p:spPr>
          <a:xfrm>
            <a:off x="2926601" y="5977345"/>
            <a:ext cx="693561" cy="774723"/>
          </a:xfrm>
          <a:prstGeom prst="rect">
            <a:avLst/>
          </a:prstGeom>
        </p:spPr>
      </p:pic>
      <p:pic>
        <p:nvPicPr>
          <p:cNvPr id="9" name="Picture 8">
            <a:hlinkClick r:id="rId7" action="ppaction://hlinksldjump"/>
            <a:extLst>
              <a:ext uri="{FF2B5EF4-FFF2-40B4-BE49-F238E27FC236}">
                <a16:creationId xmlns:a16="http://schemas.microsoft.com/office/drawing/2014/main" id="{E74D34BA-21AC-A3A0-B2D0-4C962340D4C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017" b="96552" l="0" r="97696">
                        <a14:foregroundMark x1="53456" y1="7759" x2="53456" y2="7759"/>
                        <a14:foregroundMark x1="20737" y1="59483" x2="20737" y2="59483"/>
                        <a14:foregroundMark x1="82028" y1="40086" x2="82028" y2="40086"/>
                      </a14:backgroundRemoval>
                    </a14:imgEffect>
                  </a14:imgLayer>
                </a14:imgProps>
              </a:ext>
            </a:extLst>
          </a:blip>
          <a:stretch>
            <a:fillRect/>
          </a:stretch>
        </p:blipFill>
        <p:spPr>
          <a:xfrm>
            <a:off x="7135530" y="6049321"/>
            <a:ext cx="602475" cy="644121"/>
          </a:xfrm>
          <a:prstGeom prst="rect">
            <a:avLst/>
          </a:prstGeom>
        </p:spPr>
      </p:pic>
      <p:pic>
        <p:nvPicPr>
          <p:cNvPr id="10" name="Picture 9">
            <a:hlinkClick r:id="rId10" action="ppaction://hlinksldjump"/>
            <a:extLst>
              <a:ext uri="{FF2B5EF4-FFF2-40B4-BE49-F238E27FC236}">
                <a16:creationId xmlns:a16="http://schemas.microsoft.com/office/drawing/2014/main" id="{A6D9916B-EFED-8449-22C0-A6D87EE1BC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73267" y="6035090"/>
            <a:ext cx="634921" cy="634921"/>
          </a:xfrm>
          <a:prstGeom prst="rect">
            <a:avLst/>
          </a:prstGeom>
        </p:spPr>
      </p:pic>
      <p:pic>
        <p:nvPicPr>
          <p:cNvPr id="11" name="Picture 10">
            <a:hlinkClick r:id="rId10" action="ppaction://hlinksldjump"/>
            <a:extLst>
              <a:ext uri="{FF2B5EF4-FFF2-40B4-BE49-F238E27FC236}">
                <a16:creationId xmlns:a16="http://schemas.microsoft.com/office/drawing/2014/main" id="{3313A241-88FE-CD37-D43F-355BABB0D8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95549" y="6010465"/>
            <a:ext cx="634921" cy="634921"/>
          </a:xfrm>
          <a:prstGeom prst="rect">
            <a:avLst/>
          </a:prstGeom>
        </p:spPr>
      </p:pic>
      <p:pic>
        <p:nvPicPr>
          <p:cNvPr id="12" name="Picture 2" descr="Reference Icon Images - Free Download on Freepik">
            <a:hlinkClick r:id="rId10" action="ppaction://hlinksldjump"/>
            <a:extLst>
              <a:ext uri="{FF2B5EF4-FFF2-40B4-BE49-F238E27FC236}">
                <a16:creationId xmlns:a16="http://schemas.microsoft.com/office/drawing/2014/main" id="{BDFEEF67-6F0D-2BDA-CA80-C3171FD32B4F}"/>
              </a:ext>
            </a:extLst>
          </p:cNvPr>
          <p:cNvPicPr>
            <a:picLocks noChangeAspect="1" noChangeArrowheads="1"/>
          </p:cNvPicPr>
          <p:nvPr/>
        </p:nvPicPr>
        <p:blipFill>
          <a:blip r:embed="rId12" cstate="hqprint">
            <a:extLst>
              <a:ext uri="{BEBA8EAE-BF5A-486C-A8C5-ECC9F3942E4B}">
                <a14:imgProps xmlns:a14="http://schemas.microsoft.com/office/drawing/2010/main">
                  <a14:imgLayer r:embed="rId13">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8638988" y="6064759"/>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eference Icon Images - Free Download on Freepik">
            <a:hlinkClick r:id="rId10" action="ppaction://hlinksldjump"/>
            <a:extLst>
              <a:ext uri="{FF2B5EF4-FFF2-40B4-BE49-F238E27FC236}">
                <a16:creationId xmlns:a16="http://schemas.microsoft.com/office/drawing/2014/main" id="{2545768C-6082-E15D-049B-1FE739DF2954}"/>
              </a:ext>
            </a:extLst>
          </p:cNvPr>
          <p:cNvPicPr>
            <a:picLocks noChangeAspect="1" noChangeArrowheads="1"/>
          </p:cNvPicPr>
          <p:nvPr/>
        </p:nvPicPr>
        <p:blipFill>
          <a:blip r:embed="rId12" cstate="hqprint">
            <a:extLst>
              <a:ext uri="{BEBA8EAE-BF5A-486C-A8C5-ECC9F3942E4B}">
                <a14:imgProps xmlns:a14="http://schemas.microsoft.com/office/drawing/2010/main">
                  <a14:imgLayer r:embed="rId13">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10089149" y="6083998"/>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arketing &amp; Growth Icon Product Icon, PNG, 1084x1240px, Marketing Growth  Icon, Logo, Product Icon, Symbol Download">
            <a:hlinkClick r:id="rId10" action="ppaction://hlinksldjump"/>
            <a:extLst>
              <a:ext uri="{FF2B5EF4-FFF2-40B4-BE49-F238E27FC236}">
                <a16:creationId xmlns:a16="http://schemas.microsoft.com/office/drawing/2014/main" id="{F223A593-283A-B226-DC7C-27C2D7AC3C9C}"/>
              </a:ext>
            </a:extLst>
          </p:cNvPr>
          <p:cNvPicPr>
            <a:picLocks noChangeAspect="1" noChangeArrowheads="1"/>
          </p:cNvPicPr>
          <p:nvPr/>
        </p:nvPicPr>
        <p:blipFill>
          <a:blip r:embed="rId14" cstate="hqprint">
            <a:extLst>
              <a:ext uri="{BEBA8EAE-BF5A-486C-A8C5-ECC9F3942E4B}">
                <a14:imgProps xmlns:a14="http://schemas.microsoft.com/office/drawing/2010/main">
                  <a14:imgLayer r:embed="rId15">
                    <a14:imgEffect>
                      <a14:backgroundRemoval t="0" b="89979" l="10000" r="90000">
                        <a14:foregroundMark x1="38293" y1="26652" x2="38293" y2="26652"/>
                      </a14:backgroundRemoval>
                    </a14:imgEffect>
                  </a14:imgLayer>
                </a14:imgProps>
              </a:ext>
              <a:ext uri="{28A0092B-C50C-407E-A947-70E740481C1C}">
                <a14:useLocalDpi xmlns:a14="http://schemas.microsoft.com/office/drawing/2010/main" val="0"/>
              </a:ext>
            </a:extLst>
          </a:blip>
          <a:srcRect/>
          <a:stretch>
            <a:fillRect/>
          </a:stretch>
        </p:blipFill>
        <p:spPr bwMode="auto">
          <a:xfrm>
            <a:off x="11540779" y="6078730"/>
            <a:ext cx="519854" cy="59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438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9D8F"/>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F04D82A6-E187-4C89-8AF6-6C91A7679A9C}"/>
              </a:ext>
            </a:extLst>
          </p:cNvPr>
          <p:cNvSpPr/>
          <p:nvPr/>
        </p:nvSpPr>
        <p:spPr>
          <a:xfrm>
            <a:off x="-13407127" y="5866837"/>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700442" y="5565026"/>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46D3282-2959-401A-BD76-7C2758FC4406}"/>
              </a:ext>
            </a:extLst>
          </p:cNvPr>
          <p:cNvSpPr/>
          <p:nvPr/>
        </p:nvSpPr>
        <p:spPr>
          <a:xfrm>
            <a:off x="2978334" y="60242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C2E3283-7857-493C-8499-6870A7E7A619}"/>
              </a:ext>
            </a:extLst>
          </p:cNvPr>
          <p:cNvSpPr/>
          <p:nvPr/>
        </p:nvSpPr>
        <p:spPr>
          <a:xfrm>
            <a:off x="4385716" y="6056026"/>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8E745DF8-6F6E-44D4-BBBD-52D5117C3B76}"/>
              </a:ext>
            </a:extLst>
          </p:cNvPr>
          <p:cNvSpPr/>
          <p:nvPr/>
        </p:nvSpPr>
        <p:spPr>
          <a:xfrm>
            <a:off x="5910064" y="604893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4D74424-C7C1-41DE-A898-203B979BB296}"/>
              </a:ext>
            </a:extLst>
          </p:cNvPr>
          <p:cNvSpPr/>
          <p:nvPr/>
        </p:nvSpPr>
        <p:spPr>
          <a:xfrm>
            <a:off x="7340582" y="6043256"/>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924CA3-A611-4587-B129-0DBA2E235CA0}"/>
              </a:ext>
            </a:extLst>
          </p:cNvPr>
          <p:cNvSpPr/>
          <p:nvPr/>
        </p:nvSpPr>
        <p:spPr>
          <a:xfrm>
            <a:off x="8747964" y="603785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4848AFDB-08D6-469D-A780-7C98B6D3ADBC}"/>
              </a:ext>
            </a:extLst>
          </p:cNvPr>
          <p:cNvSpPr/>
          <p:nvPr/>
        </p:nvSpPr>
        <p:spPr>
          <a:xfrm>
            <a:off x="10148168" y="603785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348808" y="5995067"/>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7D24FC8-341B-4E8F-A5EB-54CB2D35102A}"/>
              </a:ext>
            </a:extLst>
          </p:cNvPr>
          <p:cNvSpPr/>
          <p:nvPr/>
        </p:nvSpPr>
        <p:spPr>
          <a:xfrm>
            <a:off x="148016" y="457199"/>
            <a:ext cx="3697843" cy="2057401"/>
          </a:xfrm>
          <a:prstGeom prst="rect">
            <a:avLst/>
          </a:prstGeom>
          <a:solidFill>
            <a:schemeClr val="bg2">
              <a:lumMod val="9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ntent Placeholder 2">
            <a:extLst>
              <a:ext uri="{FF2B5EF4-FFF2-40B4-BE49-F238E27FC236}">
                <a16:creationId xmlns:a16="http://schemas.microsoft.com/office/drawing/2014/main" id="{31229DF4-952F-4227-B78A-AE202F8CEEB0}"/>
              </a:ext>
            </a:extLst>
          </p:cNvPr>
          <p:cNvSpPr txBox="1">
            <a:spLocks/>
          </p:cNvSpPr>
          <p:nvPr/>
        </p:nvSpPr>
        <p:spPr>
          <a:xfrm>
            <a:off x="161363" y="551329"/>
            <a:ext cx="3845859" cy="25414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2000" b="1" dirty="0">
                <a:cs typeface="Times New Roman" panose="02020603050405020304" pitchFamily="18" charset="0"/>
              </a:rPr>
              <a:t>Documentation:-</a:t>
            </a:r>
          </a:p>
          <a:p>
            <a:pPr marL="0" indent="0">
              <a:buNone/>
            </a:pPr>
            <a:r>
              <a:rPr lang="en-US" sz="2000" dirty="0">
                <a:cs typeface="Times New Roman" panose="02020603050405020304" pitchFamily="18" charset="0"/>
              </a:rPr>
              <a:t>Prepare detailed documentation, including User manuals, maintenance guides &amp; technical specification comply with relevant standards. </a:t>
            </a:r>
          </a:p>
        </p:txBody>
      </p:sp>
      <p:sp>
        <p:nvSpPr>
          <p:cNvPr id="44" name="Oval 43"/>
          <p:cNvSpPr/>
          <p:nvPr/>
        </p:nvSpPr>
        <p:spPr>
          <a:xfrm>
            <a:off x="-4525336" y="-4175961"/>
            <a:ext cx="2304922" cy="21913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Oval 44"/>
          <p:cNvSpPr/>
          <p:nvPr/>
        </p:nvSpPr>
        <p:spPr>
          <a:xfrm>
            <a:off x="-13756326" y="-2006838"/>
            <a:ext cx="2308992" cy="2351939"/>
          </a:xfrm>
          <a:prstGeom prst="ellipse">
            <a:avLst/>
          </a:prstGeom>
          <a:solidFill>
            <a:srgbClr val="C76C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Oval 45"/>
          <p:cNvSpPr/>
          <p:nvPr/>
        </p:nvSpPr>
        <p:spPr>
          <a:xfrm>
            <a:off x="-10804793" y="-1877289"/>
            <a:ext cx="2497043" cy="2366386"/>
          </a:xfrm>
          <a:prstGeom prst="ellipse">
            <a:avLst/>
          </a:prstGeom>
          <a:solidFill>
            <a:srgbClr val="22E6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Oval 46"/>
          <p:cNvSpPr/>
          <p:nvPr/>
        </p:nvSpPr>
        <p:spPr>
          <a:xfrm>
            <a:off x="-7994024" y="-1944971"/>
            <a:ext cx="2650583" cy="235193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Oval 47"/>
          <p:cNvSpPr/>
          <p:nvPr/>
        </p:nvSpPr>
        <p:spPr>
          <a:xfrm>
            <a:off x="-5029715" y="-1839590"/>
            <a:ext cx="2320480" cy="2222084"/>
          </a:xfrm>
          <a:prstGeom prst="ellipse">
            <a:avLst/>
          </a:prstGeom>
          <a:solidFill>
            <a:srgbClr val="808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Oval 48"/>
          <p:cNvSpPr/>
          <p:nvPr/>
        </p:nvSpPr>
        <p:spPr>
          <a:xfrm>
            <a:off x="-6848769" y="-4148343"/>
            <a:ext cx="2243841" cy="2136895"/>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Oval 49"/>
          <p:cNvSpPr/>
          <p:nvPr/>
        </p:nvSpPr>
        <p:spPr>
          <a:xfrm>
            <a:off x="-9402289" y="-3961130"/>
            <a:ext cx="2335481" cy="2121540"/>
          </a:xfrm>
          <a:prstGeom prst="ellipse">
            <a:avLst/>
          </a:prstGeom>
          <a:solidFill>
            <a:srgbClr val="0252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Oval 50"/>
          <p:cNvSpPr/>
          <p:nvPr/>
        </p:nvSpPr>
        <p:spPr>
          <a:xfrm>
            <a:off x="-11898983" y="-4147128"/>
            <a:ext cx="2327471" cy="20943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Oval 51"/>
          <p:cNvSpPr/>
          <p:nvPr/>
        </p:nvSpPr>
        <p:spPr>
          <a:xfrm>
            <a:off x="-14252421" y="-4025286"/>
            <a:ext cx="2081887" cy="1975647"/>
          </a:xfrm>
          <a:prstGeom prst="ellipse">
            <a:avLst/>
          </a:prstGeom>
          <a:solidFill>
            <a:srgbClr val="F1C8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3" name="Picture 52"/>
          <p:cNvPicPr>
            <a:picLocks noChangeAspect="1"/>
          </p:cNvPicPr>
          <p:nvPr/>
        </p:nvPicPr>
        <p:blipFill>
          <a:blip r:embed="rId2">
            <a:extLst>
              <a:ext uri="{BEBA8EAE-BF5A-486C-A8C5-ECC9F3942E4B}">
                <a14:imgProps xmlns:a14="http://schemas.microsoft.com/office/drawing/2010/main">
                  <a14:imgLayer r:embed="rId3">
                    <a14:imgEffect>
                      <a14:backgroundRemoval t="0" b="99167" l="500" r="97500">
                        <a14:foregroundMark x1="12667" y1="18667" x2="12667" y2="18667"/>
                        <a14:foregroundMark x1="11833" y1="24667" x2="11833" y2="24667"/>
                        <a14:foregroundMark x1="11833" y1="23833" x2="11833" y2="23833"/>
                        <a14:foregroundMark x1="12167" y1="22333" x2="12167" y2="22333"/>
                        <a14:foregroundMark x1="12167" y1="21667" x2="12167" y2="21667"/>
                        <a14:foregroundMark x1="12167" y1="21000" x2="12167" y2="21000"/>
                        <a14:foregroundMark x1="11833" y1="19833" x2="11833" y2="19833"/>
                        <a14:foregroundMark x1="13000" y1="18167" x2="13000" y2="18167"/>
                        <a14:foregroundMark x1="13000" y1="17667" x2="13000" y2="17667"/>
                        <a14:foregroundMark x1="13000" y1="17667" x2="13000" y2="17667"/>
                      </a14:backgroundRemoval>
                    </a14:imgEffect>
                  </a14:imgLayer>
                </a14:imgProps>
              </a:ext>
            </a:extLst>
          </a:blip>
          <a:stretch>
            <a:fillRect/>
          </a:stretch>
        </p:blipFill>
        <p:spPr>
          <a:xfrm>
            <a:off x="-14031027" y="-3794010"/>
            <a:ext cx="1660220" cy="1555896"/>
          </a:xfrm>
          <a:prstGeom prst="rect">
            <a:avLst/>
          </a:prstGeom>
        </p:spPr>
      </p:pic>
      <p:pic>
        <p:nvPicPr>
          <p:cNvPr id="54" name="Picture 5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1835247" y="-3862173"/>
            <a:ext cx="2386003" cy="1488808"/>
          </a:xfrm>
          <a:prstGeom prst="rect">
            <a:avLst/>
          </a:prstGeom>
        </p:spPr>
      </p:pic>
      <p:pic>
        <p:nvPicPr>
          <p:cNvPr id="55" name="Picture 54"/>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backgroundMark x1="61310" y1="83261" x2="61310" y2="83261"/>
                        <a14:backgroundMark x1="70387" y1="85435" x2="63988" y2="85435"/>
                        <a14:backgroundMark x1="65923" y1="85435" x2="65923" y2="85435"/>
                        <a14:backgroundMark x1="53571" y1="84348" x2="53571" y2="84348"/>
                        <a14:backgroundMark x1="46131" y1="83913" x2="46131" y2="83913"/>
                        <a14:backgroundMark x1="21875" y1="83913" x2="21875" y2="83913"/>
                        <a14:backgroundMark x1="27381" y1="82609" x2="27381" y2="82609"/>
                        <a14:backgroundMark x1="36905" y1="82174" x2="36905" y2="82174"/>
                        <a14:backgroundMark x1="32887" y1="83913" x2="32887" y2="83913"/>
                        <a14:backgroundMark x1="31399" y1="83261" x2="31399" y2="83261"/>
                        <a14:backgroundMark x1="41667" y1="82174" x2="41667" y2="82174"/>
                        <a14:backgroundMark x1="49554" y1="83913" x2="49554" y2="83913"/>
                        <a14:backgroundMark x1="55208" y1="82826" x2="55208" y2="82826"/>
                        <a14:backgroundMark x1="59821" y1="82826" x2="59821" y2="82826"/>
                        <a14:backgroundMark x1="47619" y1="81522" x2="47619" y2="81522"/>
                        <a14:backgroundMark x1="52679" y1="83261" x2="52679" y2="83261"/>
                      </a14:backgroundRemoval>
                    </a14:imgEffect>
                  </a14:imgLayer>
                </a14:imgProps>
              </a:ext>
            </a:extLst>
          </a:blip>
          <a:stretch>
            <a:fillRect/>
          </a:stretch>
        </p:blipFill>
        <p:spPr>
          <a:xfrm>
            <a:off x="-9288461" y="-3875837"/>
            <a:ext cx="2120605" cy="2096667"/>
          </a:xfrm>
          <a:prstGeom prst="rect">
            <a:avLst/>
          </a:prstGeom>
        </p:spPr>
      </p:pic>
      <p:pic>
        <p:nvPicPr>
          <p:cNvPr id="59" name="Picture 58"/>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backgroundMark x1="21875" y1="45952" x2="21875" y2="45952"/>
                        <a14:backgroundMark x1="21875" y1="33917" x2="21875" y2="33917"/>
                        <a14:backgroundMark x1="22917" y1="36324" x2="22917" y2="36324"/>
                        <a14:backgroundMark x1="22917" y1="31947" x2="22917" y2="31947"/>
                        <a14:backgroundMark x1="22917" y1="27133" x2="22917" y2="27133"/>
                        <a14:backgroundMark x1="23214" y1="41575" x2="23214" y2="41575"/>
                        <a14:backgroundMark x1="23512" y1="50109" x2="23512" y2="50109"/>
                        <a14:backgroundMark x1="23512" y1="59300" x2="23512" y2="59300"/>
                        <a14:backgroundMark x1="23214" y1="66521" x2="23214" y2="66521"/>
                        <a14:backgroundMark x1="27381" y1="71772" x2="27381" y2="71772"/>
                        <a14:backgroundMark x1="33333" y1="71772" x2="33333" y2="71772"/>
                        <a14:backgroundMark x1="37500" y1="71772" x2="37500" y2="71772"/>
                        <a14:backgroundMark x1="45387" y1="75492" x2="45387" y2="75492"/>
                        <a14:backgroundMark x1="48214" y1="75930" x2="48214" y2="75930"/>
                        <a14:backgroundMark x1="52530" y1="76368" x2="52530" y2="76368"/>
                        <a14:backgroundMark x1="53125" y1="76586" x2="53125" y2="76586"/>
                        <a14:backgroundMark x1="58036" y1="73085" x2="58036" y2="73085"/>
                        <a14:backgroundMark x1="60268" y1="70678" x2="60268" y2="70678"/>
                        <a14:backgroundMark x1="63839" y1="72648" x2="63839" y2="72648"/>
                        <a14:backgroundMark x1="66518" y1="72648" x2="66518" y2="72648"/>
                        <a14:backgroundMark x1="42411" y1="72210" x2="42411" y2="72210"/>
                        <a14:backgroundMark x1="48958" y1="72648" x2="48958" y2="72648"/>
                        <a14:backgroundMark x1="49554" y1="72648" x2="49554" y2="72648"/>
                        <a14:backgroundMark x1="51488" y1="73085" x2="52381" y2="73085"/>
                        <a14:backgroundMark x1="53720" y1="73085" x2="53720" y2="73085"/>
                        <a14:backgroundMark x1="55357" y1="73085" x2="56101" y2="73085"/>
                        <a14:backgroundMark x1="57292" y1="72210" x2="57292" y2="72210"/>
                        <a14:backgroundMark x1="16964" y1="52079" x2="16964" y2="52079"/>
                        <a14:backgroundMark x1="18304" y1="61050" x2="18304" y2="61050"/>
                        <a14:backgroundMark x1="19196" y1="71116" x2="19196" y2="71116"/>
                        <a14:backgroundMark x1="20833" y1="73085" x2="20833" y2="73085"/>
                        <a14:backgroundMark x1="23512" y1="75492" x2="25149" y2="76368"/>
                        <a14:backgroundMark x1="26786" y1="77462" x2="28125" y2="78337"/>
                        <a14:backgroundMark x1="28720" y1="78775" x2="30655" y2="79431"/>
                        <a14:backgroundMark x1="32887" y1="79431" x2="33929" y2="80306"/>
                        <a14:backgroundMark x1="39732" y1="81619" x2="39732" y2="81619"/>
                        <a14:backgroundMark x1="40030" y1="81619" x2="40030" y2="81619"/>
                        <a14:backgroundMark x1="41964" y1="81619" x2="41964" y2="81619"/>
                        <a14:backgroundMark x1="13988" y1="58425" x2="13988" y2="58425"/>
                        <a14:backgroundMark x1="13988" y1="59300" x2="13988" y2="60613"/>
                        <a14:backgroundMark x1="14435" y1="64551" x2="14435" y2="64551"/>
                        <a14:backgroundMark x1="15030" y1="66083" x2="15327" y2="67396"/>
                        <a14:backgroundMark x1="15327" y1="67396" x2="15625" y2="68709"/>
                        <a14:backgroundMark x1="37202" y1="75055" x2="37202" y2="75055"/>
                        <a14:backgroundMark x1="37798" y1="76368" x2="40030" y2="77024"/>
                        <a14:backgroundMark x1="43601" y1="77462" x2="43601" y2="77462"/>
                        <a14:backgroundMark x1="45238" y1="77462" x2="45238" y2="77462"/>
                        <a14:backgroundMark x1="61905" y1="72210" x2="61905" y2="72210"/>
                        <a14:backgroundMark x1="61905" y1="72210" x2="61905" y2="72210"/>
                        <a14:backgroundMark x1="62202" y1="71772" x2="62202" y2="71772"/>
                        <a14:backgroundMark x1="65476" y1="73961" x2="65476" y2="73961"/>
                        <a14:backgroundMark x1="66518" y1="74617" x2="66518" y2="74617"/>
                        <a14:backgroundMark x1="67411" y1="71335" x2="67411" y2="71335"/>
                        <a14:backgroundMark x1="67411" y1="71335" x2="67411" y2="71335"/>
                        <a14:backgroundMark x1="67708" y1="71116" x2="67708" y2="71116"/>
                        <a14:backgroundMark x1="68006" y1="71116" x2="68006" y2="71116"/>
                        <a14:backgroundMark x1="69643" y1="70678" x2="69643" y2="70678"/>
                        <a14:backgroundMark x1="66071" y1="70678" x2="66071" y2="70678"/>
                        <a14:backgroundMark x1="66071" y1="70678" x2="66071" y2="70678"/>
                        <a14:backgroundMark x1="66071" y1="70678" x2="66071" y2="70678"/>
                        <a14:backgroundMark x1="64435" y1="67834" x2="64435" y2="67834"/>
                        <a14:backgroundMark x1="67113" y1="70241" x2="67113" y2="70241"/>
                      </a14:backgroundRemoval>
                    </a14:imgEffect>
                  </a14:imgLayer>
                </a14:imgProps>
              </a:ext>
            </a:extLst>
          </a:blip>
          <a:stretch>
            <a:fillRect/>
          </a:stretch>
        </p:blipFill>
        <p:spPr>
          <a:xfrm>
            <a:off x="-7052831" y="-3868612"/>
            <a:ext cx="2694764" cy="1821685"/>
          </a:xfrm>
          <a:prstGeom prst="rect">
            <a:avLst/>
          </a:prstGeom>
          <a:ln>
            <a:noFill/>
          </a:ln>
          <a:effectLst>
            <a:outerShdw sx="1000" sy="1000" algn="tl" rotWithShape="0">
              <a:srgbClr val="333333">
                <a:alpha val="0"/>
              </a:srgbClr>
            </a:outerShdw>
          </a:effectLst>
        </p:spPr>
      </p:pic>
      <p:pic>
        <p:nvPicPr>
          <p:cNvPr id="60" name="Picture 59"/>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flipH="1">
            <a:off x="-4165905" y="-3875837"/>
            <a:ext cx="1938016" cy="1591119"/>
          </a:xfrm>
          <a:prstGeom prst="rect">
            <a:avLst/>
          </a:prstGeom>
        </p:spPr>
      </p:pic>
      <p:pic>
        <p:nvPicPr>
          <p:cNvPr id="61" name="Picture 60"/>
          <p:cNvPicPr>
            <a:picLocks noChangeAspect="1"/>
          </p:cNvPicPr>
          <p:nvPr/>
        </p:nvPicPr>
        <p:blipFill>
          <a:blip r:embed="rId11">
            <a:extLst>
              <a:ext uri="{BEBA8EAE-BF5A-486C-A8C5-ECC9F3942E4B}">
                <a14:imgProps xmlns:a14="http://schemas.microsoft.com/office/drawing/2010/main">
                  <a14:imgLayer r:embed="rId12">
                    <a14:imgEffect>
                      <a14:backgroundRemoval t="0" b="100000" l="1648" r="100000">
                        <a14:foregroundMark x1="44198" y1="63643" x2="44198" y2="63643"/>
                        <a14:foregroundMark x1="19556" y1="61322" x2="19556" y2="61322"/>
                        <a14:foregroundMark x1="93625" y1="75738" x2="93625" y2="75738"/>
                        <a14:foregroundMark x1="96991" y1="96624" x2="96991" y2="96624"/>
                        <a14:foregroundMark x1="5158" y1="98664" x2="5158" y2="98664"/>
                        <a14:foregroundMark x1="7163" y1="75738" x2="7163" y2="75738"/>
                        <a14:foregroundMark x1="15401" y1="61955" x2="15401" y2="61955"/>
                        <a14:foregroundMark x1="4441" y1="86568" x2="4441" y2="86568"/>
                        <a14:foregroundMark x1="95630" y1="87904" x2="95630" y2="87904"/>
                        <a14:foregroundMark x1="93911" y1="83193" x2="93911" y2="83193"/>
                        <a14:foregroundMark x1="27436" y1="66034" x2="27436" y2="66034"/>
                        <a14:foregroundMark x1="26361" y1="76090" x2="26361" y2="76090"/>
                        <a14:foregroundMark x1="25000" y1="65682" x2="25000" y2="65682"/>
                        <a14:foregroundMark x1="15759" y1="72433" x2="15759" y2="72433"/>
                        <a14:foregroundMark x1="13682" y1="68354" x2="13682" y2="68354"/>
                        <a14:foregroundMark x1="10602" y1="75457" x2="10602" y2="75457"/>
                        <a14:foregroundMark x1="5158" y1="81857" x2="5158" y2="81857"/>
                        <a14:foregroundMark x1="12321" y1="97961" x2="12321" y2="97961"/>
                        <a14:foregroundMark x1="20559" y1="96976" x2="20559" y2="96976"/>
                        <a14:foregroundMark x1="33596" y1="95640" x2="33596" y2="95640"/>
                        <a14:foregroundMark x1="44556" y1="95992" x2="44556" y2="95992"/>
                        <a14:foregroundMark x1="55158" y1="97328" x2="55158" y2="97328"/>
                        <a14:foregroundMark x1="60315" y1="97328" x2="60315" y2="97328"/>
                        <a14:foregroundMark x1="64470" y1="96976" x2="64470" y2="96976"/>
                        <a14:foregroundMark x1="72350" y1="96624" x2="72350" y2="96624"/>
                        <a14:foregroundMark x1="75788" y1="95992" x2="75788" y2="95992"/>
                        <a14:foregroundMark x1="78510" y1="95992" x2="78510" y2="95992"/>
                        <a14:foregroundMark x1="88467" y1="97679" x2="88467" y2="97679"/>
                        <a14:foregroundMark x1="90831" y1="97328" x2="90831" y2="97328"/>
                        <a14:foregroundMark x1="84026" y1="95288" x2="84026" y2="95288"/>
                        <a14:foregroundMark x1="91547" y1="95288" x2="91547" y2="95288"/>
                        <a14:foregroundMark x1="92908" y1="93601" x2="92908" y2="93601"/>
                        <a14:foregroundMark x1="96705" y1="94655" x2="96705" y2="94655"/>
                        <a14:foregroundMark x1="96347" y1="92616" x2="96347" y2="92616"/>
                        <a14:foregroundMark x1="88825" y1="73418" x2="88825" y2="73418"/>
                        <a14:foregroundMark x1="87751" y1="68003" x2="87751" y2="68003"/>
                        <a14:foregroundMark x1="86748" y1="67018" x2="86748" y2="67018"/>
                        <a14:foregroundMark x1="86032" y1="64979" x2="86032" y2="64979"/>
                        <a14:foregroundMark x1="83668" y1="76090" x2="83668" y2="76090"/>
                        <a14:foregroundMark x1="86748" y1="86568" x2="86748" y2="86568"/>
                        <a14:foregroundMark x1="87751" y1="90577" x2="87751" y2="90577"/>
                        <a14:foregroundMark x1="79155" y1="87201" x2="79155" y2="87201"/>
                        <a14:foregroundMark x1="70630" y1="80520" x2="70630" y2="80520"/>
                        <a14:foregroundMark x1="63109" y1="80802" x2="63109" y2="80802"/>
                        <a14:foregroundMark x1="63395" y1="89241" x2="63395" y2="89241"/>
                        <a14:foregroundMark x1="38467" y1="32208" x2="38467" y2="32208"/>
                        <a14:foregroundMark x1="50072" y1="29958" x2="50072" y2="29958"/>
                        <a14:foregroundMark x1="63324" y1="31224" x2="63324" y2="31224"/>
                      </a14:backgroundRemoval>
                    </a14:imgEffect>
                  </a14:imgLayer>
                </a14:imgProps>
              </a:ext>
            </a:extLst>
          </a:blip>
          <a:stretch>
            <a:fillRect/>
          </a:stretch>
        </p:blipFill>
        <p:spPr>
          <a:xfrm>
            <a:off x="-13159411" y="-1452860"/>
            <a:ext cx="1370509" cy="1396034"/>
          </a:xfrm>
          <a:prstGeom prst="rect">
            <a:avLst/>
          </a:prstGeom>
        </p:spPr>
      </p:pic>
      <p:pic>
        <p:nvPicPr>
          <p:cNvPr id="62" name="Picture 61"/>
          <p:cNvPicPr>
            <a:picLocks noChangeAspect="1"/>
          </p:cNvPicPr>
          <p:nvPr/>
        </p:nvPicPr>
        <p:blipFill>
          <a:blip r:embed="rId13"/>
          <a:stretch>
            <a:fillRect/>
          </a:stretch>
        </p:blipFill>
        <p:spPr>
          <a:xfrm>
            <a:off x="-10308376" y="-1529539"/>
            <a:ext cx="1697023" cy="1637237"/>
          </a:xfrm>
          <a:prstGeom prst="rect">
            <a:avLst/>
          </a:prstGeom>
        </p:spPr>
      </p:pic>
      <p:pic>
        <p:nvPicPr>
          <p:cNvPr id="63" name="Picture 62"/>
          <p:cNvPicPr>
            <a:picLocks noChangeAspect="1"/>
          </p:cNvPicPr>
          <p:nvPr/>
        </p:nvPicPr>
        <p:blipFill>
          <a:blip r:embed="rId14">
            <a:extLst>
              <a:ext uri="{BEBA8EAE-BF5A-486C-A8C5-ECC9F3942E4B}">
                <a14:imgProps xmlns:a14="http://schemas.microsoft.com/office/drawing/2010/main">
                  <a14:imgLayer r:embed="rId15">
                    <a14:imgEffect>
                      <a14:backgroundRemoval t="10000" b="90000" l="1091" r="99091"/>
                    </a14:imgEffect>
                  </a14:imgLayer>
                </a14:imgProps>
              </a:ext>
            </a:extLst>
          </a:blip>
          <a:stretch>
            <a:fillRect/>
          </a:stretch>
        </p:blipFill>
        <p:spPr>
          <a:xfrm>
            <a:off x="-7732546" y="-1848609"/>
            <a:ext cx="2180606" cy="2106288"/>
          </a:xfrm>
          <a:prstGeom prst="rect">
            <a:avLst/>
          </a:prstGeom>
        </p:spPr>
      </p:pic>
      <p:pic>
        <p:nvPicPr>
          <p:cNvPr id="64" name="Picture 63"/>
          <p:cNvPicPr>
            <a:picLocks noChangeAspect="1"/>
          </p:cNvPicPr>
          <p:nvPr/>
        </p:nvPicPr>
        <p:blipFill>
          <a:blip r:embed="rId16">
            <a:extLst>
              <a:ext uri="{BEBA8EAE-BF5A-486C-A8C5-ECC9F3942E4B}">
                <a14:imgProps xmlns:a14="http://schemas.microsoft.com/office/drawing/2010/main">
                  <a14:imgLayer r:embed="rId17">
                    <a14:imgEffect>
                      <a14:backgroundRemoval t="4762" b="89881" l="6395" r="92381">
                        <a14:backgroundMark x1="63129" y1="82887" x2="63129" y2="82887"/>
                        <a14:backgroundMark x1="67075" y1="76637" x2="67075" y2="76637"/>
                        <a14:backgroundMark x1="62041" y1="76339" x2="62041" y2="76339"/>
                        <a14:backgroundMark x1="52109" y1="81250" x2="52109" y2="81250"/>
                        <a14:backgroundMark x1="85850" y1="42560" x2="85850" y2="42560"/>
                        <a14:backgroundMark x1="87891" y1="31845" x2="87891" y2="31845"/>
                        <a14:backgroundMark x1="87891" y1="18006" x2="87891" y2="18006"/>
                        <a14:backgroundMark x1="80816" y1="15625" x2="80816" y2="15625"/>
                        <a14:backgroundMark x1="72109" y1="8780" x2="72109" y2="8780"/>
                        <a14:backgroundMark x1="59456" y1="10565" x2="59456" y2="10565"/>
                        <a14:backgroundMark x1="54966" y1="10565" x2="54966" y2="10565"/>
                        <a14:backgroundMark x1="43673" y1="12202" x2="43673" y2="12202"/>
                        <a14:backgroundMark x1="28844" y1="13095" x2="28844" y2="13095"/>
                        <a14:backgroundMark x1="14014" y1="52976" x2="14014" y2="52976"/>
                        <a14:backgroundMark x1="16190" y1="59524" x2="16190" y2="59524"/>
                        <a14:backgroundMark x1="17279" y1="65625" x2="17279" y2="65625"/>
                        <a14:backgroundMark x1="18776" y1="69940" x2="18776" y2="69940"/>
                        <a14:backgroundMark x1="28571" y1="87798" x2="28571" y2="87798"/>
                        <a14:backgroundMark x1="34422" y1="87351" x2="34422" y2="87351"/>
                        <a14:backgroundMark x1="42857" y1="88690" x2="42857" y2="88690"/>
                        <a14:backgroundMark x1="49660" y1="86756" x2="49660" y2="86756"/>
                        <a14:backgroundMark x1="48571" y1="82887" x2="48571" y2="82887"/>
                        <a14:backgroundMark x1="45442" y1="82887" x2="45442" y2="82887"/>
                        <a14:backgroundMark x1="44082" y1="84375" x2="44082" y2="84375"/>
                        <a14:backgroundMark x1="53061" y1="78274" x2="53061" y2="78274"/>
                        <a14:backgroundMark x1="55782" y1="75446" x2="55782" y2="75446"/>
                        <a14:backgroundMark x1="61769" y1="74554" x2="61769" y2="74554"/>
                        <a14:backgroundMark x1="65034" y1="74256" x2="65034" y2="74256"/>
                        <a14:backgroundMark x1="67619" y1="73958" x2="67619" y2="73958"/>
                        <a14:backgroundMark x1="39184" y1="86458" x2="39184" y2="86458"/>
                        <a14:backgroundMark x1="84762" y1="48661" x2="84762" y2="48661"/>
                        <a14:backgroundMark x1="84762" y1="48363" x2="84762" y2="48363"/>
                        <a14:backgroundMark x1="83946" y1="44048" x2="83946" y2="44048"/>
                        <a14:backgroundMark x1="86667" y1="34970" x2="86667" y2="34970"/>
                        <a14:backgroundMark x1="86667" y1="33631" x2="86667" y2="33631"/>
                        <a14:backgroundMark x1="87211" y1="28125" x2="87211" y2="28125"/>
                        <a14:backgroundMark x1="90340" y1="18601" x2="90340" y2="18601"/>
                        <a14:backgroundMark x1="86122" y1="17113" x2="86122" y2="17113"/>
                        <a14:backgroundMark x1="82721" y1="15179" x2="82721" y2="15179"/>
                        <a14:backgroundMark x1="77687" y1="14583" x2="77687" y2="14583"/>
                        <a14:backgroundMark x1="72109" y1="13095" x2="72109" y2="13095"/>
                        <a14:backgroundMark x1="66803" y1="12500" x2="66803" y2="12500"/>
                        <a14:backgroundMark x1="52789" y1="9970" x2="52789" y2="9970"/>
                        <a14:backgroundMark x1="46803" y1="10268" x2="46803" y2="10268"/>
                        <a14:backgroundMark x1="28027" y1="14286" x2="28027" y2="14286"/>
                        <a14:backgroundMark x1="21497" y1="15923" x2="21497" y2="15923"/>
                        <a14:backgroundMark x1="14014" y1="18304" x2="14014" y2="18304"/>
                        <a14:backgroundMark x1="10340" y1="19494" x2="10340" y2="19494"/>
                        <a14:backgroundMark x1="86395" y1="41964" x2="86395" y2="41964"/>
                        <a14:backgroundMark x1="82177" y1="56101" x2="82177" y2="56101"/>
                        <a14:backgroundMark x1="84218" y1="51190" x2="84218" y2="51190"/>
                        <a14:backgroundMark x1="12789" y1="18601" x2="12789" y2="18601"/>
                        <a14:backgroundMark x1="63401" y1="84375" x2="63401" y2="84375"/>
                        <a14:backgroundMark x1="55782" y1="81250" x2="55782" y2="81250"/>
                        <a14:backgroundMark x1="41224" y1="89286" x2="41224" y2="89286"/>
                        <a14:backgroundMark x1="34422" y1="86458" x2="34422" y2="86458"/>
                        <a14:backgroundMark x1="32517" y1="86161" x2="32517" y2="86161"/>
                      </a14:backgroundRemoval>
                    </a14:imgEffect>
                  </a14:imgLayer>
                </a14:imgProps>
              </a:ext>
            </a:extLst>
          </a:blip>
          <a:stretch>
            <a:fillRect/>
          </a:stretch>
        </p:blipFill>
        <p:spPr>
          <a:xfrm>
            <a:off x="-4896385" y="-1589699"/>
            <a:ext cx="2163057" cy="2044063"/>
          </a:xfrm>
          <a:prstGeom prst="rect">
            <a:avLst/>
          </a:prstGeom>
        </p:spPr>
      </p:pic>
      <p:pic>
        <p:nvPicPr>
          <p:cNvPr id="70" name="Picture 69">
            <a:hlinkClick r:id="rId18" action="ppaction://hlinksldjump"/>
          </p:cNvPr>
          <p:cNvPicPr>
            <a:picLocks noChangeAspect="1"/>
          </p:cNvPicPr>
          <p:nvPr/>
        </p:nvPicPr>
        <p:blipFill>
          <a:blip r:embed="rId19"/>
          <a:stretch>
            <a:fillRect/>
          </a:stretch>
        </p:blipFill>
        <p:spPr>
          <a:xfrm>
            <a:off x="402823" y="6009338"/>
            <a:ext cx="693561" cy="774723"/>
          </a:xfrm>
          <a:prstGeom prst="rect">
            <a:avLst/>
          </a:prstGeom>
        </p:spPr>
      </p:pic>
      <p:pic>
        <p:nvPicPr>
          <p:cNvPr id="71" name="Picture 70">
            <a:hlinkClick r:id="rId20" action="ppaction://hlinksldjump"/>
          </p:cNvPr>
          <p:cNvPicPr>
            <a:picLocks noChangeAspect="1"/>
          </p:cNvPicPr>
          <p:nvPr/>
        </p:nvPicPr>
        <p:blipFill>
          <a:blip r:embed="rId19"/>
          <a:stretch>
            <a:fillRect/>
          </a:stretch>
        </p:blipFill>
        <p:spPr>
          <a:xfrm>
            <a:off x="1695953" y="5518880"/>
            <a:ext cx="710442" cy="774723"/>
          </a:xfrm>
          <a:prstGeom prst="rect">
            <a:avLst/>
          </a:prstGeom>
        </p:spPr>
      </p:pic>
      <p:pic>
        <p:nvPicPr>
          <p:cNvPr id="83" name="Picture 82">
            <a:hlinkClick r:id="rId21" action="ppaction://hlinksldjump"/>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447126" y="6048008"/>
            <a:ext cx="634921" cy="634921"/>
          </a:xfrm>
          <a:prstGeom prst="rect">
            <a:avLst/>
          </a:prstGeom>
        </p:spPr>
      </p:pic>
      <p:sp>
        <p:nvSpPr>
          <p:cNvPr id="43" name="Rectangle 42">
            <a:extLst>
              <a:ext uri="{FF2B5EF4-FFF2-40B4-BE49-F238E27FC236}">
                <a16:creationId xmlns:a16="http://schemas.microsoft.com/office/drawing/2014/main" id="{27D24FC8-341B-4E8F-A5EB-54CB2D35102A}"/>
              </a:ext>
            </a:extLst>
          </p:cNvPr>
          <p:cNvSpPr/>
          <p:nvPr/>
        </p:nvSpPr>
        <p:spPr>
          <a:xfrm>
            <a:off x="5930153" y="3397941"/>
            <a:ext cx="5580529" cy="2303612"/>
          </a:xfrm>
          <a:prstGeom prst="rect">
            <a:avLst/>
          </a:prstGeom>
          <a:solidFill>
            <a:srgbClr val="F57B55"/>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7D24FC8-341B-4E8F-A5EB-54CB2D35102A}"/>
              </a:ext>
            </a:extLst>
          </p:cNvPr>
          <p:cNvSpPr/>
          <p:nvPr/>
        </p:nvSpPr>
        <p:spPr>
          <a:xfrm>
            <a:off x="4975413" y="174812"/>
            <a:ext cx="7100046" cy="3079375"/>
          </a:xfrm>
          <a:prstGeom prst="rect">
            <a:avLst/>
          </a:prstGeom>
          <a:solidFill>
            <a:srgbClr val="ADB749"/>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ntent Placeholder 2">
            <a:extLst>
              <a:ext uri="{FF2B5EF4-FFF2-40B4-BE49-F238E27FC236}">
                <a16:creationId xmlns:a16="http://schemas.microsoft.com/office/drawing/2014/main" id="{31229DF4-952F-4227-B78A-AE202F8CEEB0}"/>
              </a:ext>
            </a:extLst>
          </p:cNvPr>
          <p:cNvSpPr txBox="1">
            <a:spLocks/>
          </p:cNvSpPr>
          <p:nvPr/>
        </p:nvSpPr>
        <p:spPr>
          <a:xfrm>
            <a:off x="4988860" y="193973"/>
            <a:ext cx="7409330" cy="334831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Times New Roman" panose="02020603050405020304" pitchFamily="18" charset="0"/>
              </a:rPr>
              <a:t>It includes: </a:t>
            </a:r>
          </a:p>
          <a:p>
            <a:pPr>
              <a:buFont typeface="Wingdings" panose="05000000000000000000" pitchFamily="2" charset="2"/>
              <a:buChar char="Ø"/>
            </a:pPr>
            <a:r>
              <a:rPr lang="en-US" sz="2000" dirty="0">
                <a:cs typeface="Times New Roman" panose="02020603050405020304" pitchFamily="18" charset="0"/>
              </a:rPr>
              <a:t>Product specifications that outline the tech. details &amp; features of </a:t>
            </a:r>
            <a:r>
              <a:rPr lang="en-US" sz="2000" dirty="0" err="1">
                <a:cs typeface="Times New Roman" panose="02020603050405020304" pitchFamily="18" charset="0"/>
              </a:rPr>
              <a:t>electrolyzer</a:t>
            </a:r>
            <a:r>
              <a:rPr lang="en-US" sz="2000" dirty="0">
                <a:cs typeface="Times New Roman" panose="02020603050405020304" pitchFamily="18" charset="0"/>
              </a:rPr>
              <a:t>. </a:t>
            </a:r>
          </a:p>
          <a:p>
            <a:pPr>
              <a:buFont typeface="Wingdings" panose="05000000000000000000" pitchFamily="2" charset="2"/>
              <a:buChar char="Ø"/>
            </a:pPr>
            <a:r>
              <a:rPr lang="en-US" sz="2000" dirty="0">
                <a:cs typeface="Times New Roman" panose="02020603050405020304" pitchFamily="18" charset="0"/>
              </a:rPr>
              <a:t>Test reports that document the results of the testing and verification processes.</a:t>
            </a:r>
          </a:p>
          <a:p>
            <a:pPr>
              <a:buFont typeface="Wingdings" panose="05000000000000000000" pitchFamily="2" charset="2"/>
              <a:buChar char="Ø"/>
            </a:pPr>
            <a:r>
              <a:rPr lang="en-US" sz="2000" dirty="0">
                <a:cs typeface="Times New Roman" panose="02020603050405020304" pitchFamily="18" charset="0"/>
              </a:rPr>
              <a:t>Quality control records that show how </a:t>
            </a:r>
            <a:r>
              <a:rPr lang="en-US" sz="2000" dirty="0" err="1">
                <a:cs typeface="Times New Roman" panose="02020603050405020304" pitchFamily="18" charset="0"/>
              </a:rPr>
              <a:t>electrolyzer</a:t>
            </a:r>
            <a:r>
              <a:rPr lang="en-US" sz="2000" dirty="0">
                <a:cs typeface="Times New Roman" panose="02020603050405020304" pitchFamily="18" charset="0"/>
              </a:rPr>
              <a:t> maintains consistent quality.</a:t>
            </a:r>
          </a:p>
          <a:p>
            <a:pPr>
              <a:buFont typeface="Wingdings" panose="05000000000000000000" pitchFamily="2" charset="2"/>
              <a:buChar char="Ø"/>
            </a:pPr>
            <a:r>
              <a:rPr lang="en-US" sz="2000" dirty="0">
                <a:cs typeface="Times New Roman" panose="02020603050405020304" pitchFamily="18" charset="0"/>
              </a:rPr>
              <a:t>User manuals that provide instructions on the safe and effective use of your </a:t>
            </a:r>
            <a:r>
              <a:rPr lang="en-US" sz="2000" dirty="0" err="1">
                <a:cs typeface="Times New Roman" panose="02020603050405020304" pitchFamily="18" charset="0"/>
              </a:rPr>
              <a:t>electrolyzer</a:t>
            </a:r>
            <a:r>
              <a:rPr lang="en-US" sz="1800" dirty="0">
                <a:cs typeface="Times New Roman" panose="02020603050405020304" pitchFamily="18" charset="0"/>
              </a:rPr>
              <a:t>. </a:t>
            </a:r>
          </a:p>
          <a:p>
            <a:pPr marL="0" indent="0" algn="just">
              <a:buNone/>
            </a:pPr>
            <a:endParaRPr lang="en-US" sz="1800" dirty="0">
              <a:latin typeface="Times New Roman" panose="02020603050405020304" pitchFamily="18" charset="0"/>
              <a:cs typeface="Times New Roman" panose="02020603050405020304" pitchFamily="18" charset="0"/>
            </a:endParaRPr>
          </a:p>
          <a:p>
            <a:endParaRPr lang="en-IN" sz="1800" dirty="0"/>
          </a:p>
        </p:txBody>
      </p:sp>
      <p:sp>
        <p:nvSpPr>
          <p:cNvPr id="58" name="Content Placeholder 2">
            <a:extLst>
              <a:ext uri="{FF2B5EF4-FFF2-40B4-BE49-F238E27FC236}">
                <a16:creationId xmlns:a16="http://schemas.microsoft.com/office/drawing/2014/main" id="{31229DF4-952F-4227-B78A-AE202F8CEEB0}"/>
              </a:ext>
            </a:extLst>
          </p:cNvPr>
          <p:cNvSpPr txBox="1">
            <a:spLocks/>
          </p:cNvSpPr>
          <p:nvPr/>
        </p:nvSpPr>
        <p:spPr>
          <a:xfrm>
            <a:off x="6008690" y="3455141"/>
            <a:ext cx="5369669" cy="14548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2000" b="1" dirty="0">
                <a:cs typeface="Times New Roman" panose="02020603050405020304" pitchFamily="18" charset="0"/>
              </a:rPr>
              <a:t>Certification Selection </a:t>
            </a:r>
          </a:p>
          <a:p>
            <a:pPr marL="0" indent="0">
              <a:buNone/>
            </a:pPr>
            <a:r>
              <a:rPr lang="en-US" sz="2000" dirty="0">
                <a:cs typeface="Times New Roman" panose="02020603050405020304" pitchFamily="18" charset="0"/>
              </a:rPr>
              <a:t>Choose a certification agent or testing laboratory that is accredited and recognized in your industry and region. </a:t>
            </a:r>
          </a:p>
          <a:p>
            <a:pPr marL="0" indent="0">
              <a:buNone/>
            </a:pPr>
            <a:r>
              <a:rPr lang="en-US" sz="2000" dirty="0">
                <a:cs typeface="Times New Roman" panose="02020603050405020304" pitchFamily="18" charset="0"/>
              </a:rPr>
              <a:t>The certification parts should be familiar with the standards and regulations that apply to your product.</a:t>
            </a:r>
          </a:p>
          <a:p>
            <a:endParaRPr lang="en-IN" sz="1800" dirty="0"/>
          </a:p>
        </p:txBody>
      </p:sp>
      <p:pic>
        <p:nvPicPr>
          <p:cNvPr id="4" name="Picture 3"/>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rot="9165923">
            <a:off x="11031265" y="4211542"/>
            <a:ext cx="1119150" cy="542788"/>
          </a:xfrm>
          <a:prstGeom prst="rect">
            <a:avLst/>
          </a:prstGeom>
        </p:spPr>
      </p:pic>
      <p:pic>
        <p:nvPicPr>
          <p:cNvPr id="65" name="Picture 64"/>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rot="2306153">
            <a:off x="4000260" y="1308284"/>
            <a:ext cx="910278" cy="441485"/>
          </a:xfrm>
          <a:prstGeom prst="rect">
            <a:avLst/>
          </a:prstGeom>
        </p:spPr>
      </p:pic>
      <p:pic>
        <p:nvPicPr>
          <p:cNvPr id="6" name="Picture 5"/>
          <p:cNvPicPr>
            <a:picLocks noChangeAspect="1"/>
          </p:cNvPicPr>
          <p:nvPr/>
        </p:nvPicPr>
        <p:blipFill>
          <a:blip r:embed="rId25"/>
          <a:stretch>
            <a:fillRect/>
          </a:stretch>
        </p:blipFill>
        <p:spPr>
          <a:xfrm rot="11470680">
            <a:off x="4872991" y="4235782"/>
            <a:ext cx="993734" cy="914479"/>
          </a:xfrm>
          <a:prstGeom prst="rect">
            <a:avLst/>
          </a:prstGeom>
        </p:spPr>
      </p:pic>
      <p:pic>
        <p:nvPicPr>
          <p:cNvPr id="9" name="Picture 8"/>
          <p:cNvPicPr>
            <a:picLocks noChangeAspect="1"/>
          </p:cNvPicPr>
          <p:nvPr/>
        </p:nvPicPr>
        <p:blipFill>
          <a:blip r:embed="rId26"/>
          <a:stretch>
            <a:fillRect/>
          </a:stretch>
        </p:blipFill>
        <p:spPr>
          <a:xfrm>
            <a:off x="161364" y="2918011"/>
            <a:ext cx="4814048" cy="2702859"/>
          </a:xfrm>
          <a:prstGeom prst="rect">
            <a:avLst/>
          </a:prstGeom>
        </p:spPr>
      </p:pic>
      <p:sp>
        <p:nvSpPr>
          <p:cNvPr id="13" name="Content Placeholder 12"/>
          <p:cNvSpPr>
            <a:spLocks noGrp="1"/>
          </p:cNvSpPr>
          <p:nvPr>
            <p:ph idx="1"/>
          </p:nvPr>
        </p:nvSpPr>
        <p:spPr>
          <a:xfrm>
            <a:off x="219637" y="3119716"/>
            <a:ext cx="4728882" cy="2850778"/>
          </a:xfrm>
        </p:spPr>
        <p:txBody>
          <a:bodyPr>
            <a:normAutofit/>
          </a:bodyPr>
          <a:lstStyle/>
          <a:p>
            <a:pPr>
              <a:buFont typeface="Wingdings" panose="05000000000000000000" pitchFamily="2" charset="2"/>
              <a:buChar char="ü"/>
            </a:pPr>
            <a:r>
              <a:rPr lang="en-US" sz="2000" b="1" dirty="0"/>
              <a:t>Application Submission:-</a:t>
            </a:r>
          </a:p>
          <a:p>
            <a:pPr marL="0" indent="0">
              <a:buNone/>
            </a:pPr>
            <a:r>
              <a:rPr lang="en-US" sz="2000" dirty="0"/>
              <a:t>Submit an application for certification to the chosen certification agent.</a:t>
            </a:r>
          </a:p>
          <a:p>
            <a:pPr marL="0" indent="0">
              <a:buNone/>
            </a:pPr>
            <a:r>
              <a:rPr lang="en-US" sz="2000" dirty="0"/>
              <a:t>Application should include all the required documentation and information about </a:t>
            </a:r>
            <a:r>
              <a:rPr lang="en-US" sz="2000" dirty="0" err="1"/>
              <a:t>electrolyzer</a:t>
            </a:r>
            <a:r>
              <a:rPr lang="en-US" sz="2000" dirty="0"/>
              <a:t>. (Incl. onsite audit) </a:t>
            </a:r>
          </a:p>
          <a:p>
            <a:pPr marL="0" indent="0">
              <a:buNone/>
            </a:pPr>
            <a:r>
              <a:rPr lang="en-US" sz="2000" dirty="0"/>
              <a:t> </a:t>
            </a:r>
          </a:p>
          <a:p>
            <a:pPr marL="0" indent="0">
              <a:buNone/>
            </a:pPr>
            <a:endParaRPr lang="en-US" sz="2000" dirty="0"/>
          </a:p>
        </p:txBody>
      </p:sp>
      <p:pic>
        <p:nvPicPr>
          <p:cNvPr id="2" name="Picture 1"/>
          <p:cNvPicPr>
            <a:picLocks noChangeAspect="1"/>
          </p:cNvPicPr>
          <p:nvPr/>
        </p:nvPicPr>
        <p:blipFill>
          <a:blip r:embed="rId27"/>
          <a:stretch>
            <a:fillRect/>
          </a:stretch>
        </p:blipFill>
        <p:spPr>
          <a:xfrm>
            <a:off x="11442124" y="6002719"/>
            <a:ext cx="841321" cy="847417"/>
          </a:xfrm>
          <a:prstGeom prst="rect">
            <a:avLst/>
          </a:prstGeom>
        </p:spPr>
      </p:pic>
      <p:pic>
        <p:nvPicPr>
          <p:cNvPr id="3" name="Picture 2">
            <a:hlinkClick r:id="rId20" action="ppaction://hlinksldjump"/>
            <a:extLst>
              <a:ext uri="{FF2B5EF4-FFF2-40B4-BE49-F238E27FC236}">
                <a16:creationId xmlns:a16="http://schemas.microsoft.com/office/drawing/2014/main" id="{3E5855F1-408F-C3B8-CD3D-930DE54A21E9}"/>
              </a:ext>
            </a:extLst>
          </p:cNvPr>
          <p:cNvPicPr>
            <a:picLocks noChangeAspect="1"/>
          </p:cNvPicPr>
          <p:nvPr/>
        </p:nvPicPr>
        <p:blipFill>
          <a:blip r:embed="rId19"/>
          <a:stretch>
            <a:fillRect/>
          </a:stretch>
        </p:blipFill>
        <p:spPr>
          <a:xfrm>
            <a:off x="2985129" y="5995067"/>
            <a:ext cx="710442" cy="774723"/>
          </a:xfrm>
          <a:prstGeom prst="rect">
            <a:avLst/>
          </a:prstGeom>
        </p:spPr>
      </p:pic>
      <p:pic>
        <p:nvPicPr>
          <p:cNvPr id="5" name="Picture 2" descr="Marketing &amp; Growth Icon Product Icon, PNG, 1084x1240px, Marketing Growth  Icon, Logo, Product Icon, Symbol Download">
            <a:hlinkClick r:id="rId21" action="ppaction://hlinksldjump"/>
            <a:extLst>
              <a:ext uri="{FF2B5EF4-FFF2-40B4-BE49-F238E27FC236}">
                <a16:creationId xmlns:a16="http://schemas.microsoft.com/office/drawing/2014/main" id="{B2513D27-10A4-AC58-40E3-5C14BCA8707A}"/>
              </a:ext>
            </a:extLst>
          </p:cNvPr>
          <p:cNvPicPr>
            <a:picLocks noChangeAspect="1" noChangeArrowheads="1"/>
          </p:cNvPicPr>
          <p:nvPr/>
        </p:nvPicPr>
        <p:blipFill>
          <a:blip r:embed="rId28" cstate="hqprint">
            <a:extLst>
              <a:ext uri="{BEBA8EAE-BF5A-486C-A8C5-ECC9F3942E4B}">
                <a14:imgProps xmlns:a14="http://schemas.microsoft.com/office/drawing/2010/main">
                  <a14:imgLayer r:embed="rId29">
                    <a14:imgEffect>
                      <a14:backgroundRemoval t="0" b="89979" l="10000" r="90000">
                        <a14:foregroundMark x1="38293" y1="26652" x2="38293" y2="26652"/>
                      </a14:backgroundRemoval>
                    </a14:imgEffect>
                  </a14:imgLayer>
                </a14:imgProps>
              </a:ext>
              <a:ext uri="{28A0092B-C50C-407E-A947-70E740481C1C}">
                <a14:useLocalDpi xmlns:a14="http://schemas.microsoft.com/office/drawing/2010/main" val="0"/>
              </a:ext>
            </a:extLst>
          </a:blip>
          <a:srcRect/>
          <a:stretch>
            <a:fillRect/>
          </a:stretch>
        </p:blipFill>
        <p:spPr bwMode="auto">
          <a:xfrm>
            <a:off x="11602857" y="6095197"/>
            <a:ext cx="519854" cy="5946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21" action="ppaction://hlinksldjump"/>
            <a:extLst>
              <a:ext uri="{FF2B5EF4-FFF2-40B4-BE49-F238E27FC236}">
                <a16:creationId xmlns:a16="http://schemas.microsoft.com/office/drawing/2014/main" id="{EA740ABD-D483-4F55-9023-AEB5441B4C4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59223" y="6081750"/>
            <a:ext cx="634921" cy="634921"/>
          </a:xfrm>
          <a:prstGeom prst="rect">
            <a:avLst/>
          </a:prstGeom>
        </p:spPr>
      </p:pic>
      <p:pic>
        <p:nvPicPr>
          <p:cNvPr id="8" name="Picture 7">
            <a:hlinkClick r:id="rId30" action="ppaction://hlinksldjump"/>
            <a:extLst>
              <a:ext uri="{FF2B5EF4-FFF2-40B4-BE49-F238E27FC236}">
                <a16:creationId xmlns:a16="http://schemas.microsoft.com/office/drawing/2014/main" id="{98D00A70-6073-1742-E54D-B3A2EB7EF8F4}"/>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3017" b="96552" l="0" r="97696">
                        <a14:foregroundMark x1="53456" y1="7759" x2="53456" y2="7759"/>
                        <a14:foregroundMark x1="20737" y1="59483" x2="20737" y2="59483"/>
                        <a14:foregroundMark x1="82028" y1="40086" x2="82028" y2="40086"/>
                      </a14:backgroundRemoval>
                    </a14:imgEffect>
                  </a14:imgLayer>
                </a14:imgProps>
              </a:ext>
            </a:extLst>
          </a:blip>
          <a:stretch>
            <a:fillRect/>
          </a:stretch>
        </p:blipFill>
        <p:spPr>
          <a:xfrm>
            <a:off x="7398179" y="6097279"/>
            <a:ext cx="602475" cy="644121"/>
          </a:xfrm>
          <a:prstGeom prst="rect">
            <a:avLst/>
          </a:prstGeom>
        </p:spPr>
      </p:pic>
      <p:pic>
        <p:nvPicPr>
          <p:cNvPr id="10" name="Picture 2" descr="Reference Icon Images - Free Download on Freepik">
            <a:hlinkClick r:id="rId21" action="ppaction://hlinksldjump"/>
            <a:extLst>
              <a:ext uri="{FF2B5EF4-FFF2-40B4-BE49-F238E27FC236}">
                <a16:creationId xmlns:a16="http://schemas.microsoft.com/office/drawing/2014/main" id="{4F3BED99-3473-35EE-52F7-F4F24D837BEB}"/>
              </a:ext>
            </a:extLst>
          </p:cNvPr>
          <p:cNvPicPr>
            <a:picLocks noChangeAspect="1" noChangeArrowheads="1"/>
          </p:cNvPicPr>
          <p:nvPr/>
        </p:nvPicPr>
        <p:blipFill>
          <a:blip r:embed="rId33" cstate="hqprint">
            <a:extLst>
              <a:ext uri="{BEBA8EAE-BF5A-486C-A8C5-ECC9F3942E4B}">
                <a14:imgProps xmlns:a14="http://schemas.microsoft.com/office/drawing/2010/main">
                  <a14:imgLayer r:embed="rId34">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8812598" y="6097279"/>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ference Icon Images - Free Download on Freepik">
            <a:hlinkClick r:id="rId21" action="ppaction://hlinksldjump"/>
            <a:extLst>
              <a:ext uri="{FF2B5EF4-FFF2-40B4-BE49-F238E27FC236}">
                <a16:creationId xmlns:a16="http://schemas.microsoft.com/office/drawing/2014/main" id="{5C147F84-26BD-B4AF-85DB-94CDFCDE4E65}"/>
              </a:ext>
            </a:extLst>
          </p:cNvPr>
          <p:cNvPicPr>
            <a:picLocks noChangeAspect="1" noChangeArrowheads="1"/>
          </p:cNvPicPr>
          <p:nvPr/>
        </p:nvPicPr>
        <p:blipFill>
          <a:blip r:embed="rId33" cstate="hqprint">
            <a:extLst>
              <a:ext uri="{BEBA8EAE-BF5A-486C-A8C5-ECC9F3942E4B}">
                <a14:imgProps xmlns:a14="http://schemas.microsoft.com/office/drawing/2010/main">
                  <a14:imgLayer r:embed="rId34">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10215587" y="6097279"/>
            <a:ext cx="599890" cy="59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954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A26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D24FC8-341B-4E8F-A5EB-54CB2D35102A}"/>
              </a:ext>
            </a:extLst>
          </p:cNvPr>
          <p:cNvSpPr/>
          <p:nvPr/>
        </p:nvSpPr>
        <p:spPr>
          <a:xfrm>
            <a:off x="147915" y="2567281"/>
            <a:ext cx="5903259" cy="2662518"/>
          </a:xfrm>
          <a:prstGeom prst="rect">
            <a:avLst/>
          </a:prstGeom>
          <a:solidFill>
            <a:srgbClr val="F0CF65"/>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ADF4FD6B-A86A-4491-A657-B14BAA6D5B30}"/>
              </a:ext>
            </a:extLst>
          </p:cNvPr>
          <p:cNvSpPr txBox="1"/>
          <p:nvPr/>
        </p:nvSpPr>
        <p:spPr>
          <a:xfrm>
            <a:off x="180604" y="2654306"/>
            <a:ext cx="5837882" cy="3108543"/>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cs typeface="Times New Roman" panose="02020603050405020304" pitchFamily="18" charset="0"/>
              </a:rPr>
              <a:t>Labelling</a:t>
            </a:r>
            <a:endParaRPr lang="en-US" sz="2400" b="1" dirty="0">
              <a:cs typeface="Times New Roman" panose="02020603050405020304" pitchFamily="18" charset="0"/>
            </a:endParaRPr>
          </a:p>
          <a:p>
            <a:r>
              <a:rPr lang="en-US" sz="2000" dirty="0"/>
              <a:t>After an </a:t>
            </a:r>
            <a:r>
              <a:rPr lang="en-US" sz="2000" dirty="0" err="1"/>
              <a:t>electrolyzer</a:t>
            </a:r>
            <a:r>
              <a:rPr lang="en-US" sz="2000" dirty="0"/>
              <a:t> receives certification, it is labeled with a certification mark, indicating that it meets the required standards. </a:t>
            </a:r>
          </a:p>
          <a:p>
            <a:r>
              <a:rPr lang="en-US" sz="2000" dirty="0"/>
              <a:t>This allows it to be sold as a certified product, ensuring that it meets safety and quality requirements.</a:t>
            </a:r>
          </a:p>
          <a:p>
            <a:r>
              <a:rPr lang="en-US" sz="2000" dirty="0"/>
              <a:t>Hence the </a:t>
            </a:r>
            <a:r>
              <a:rPr lang="en-US" sz="2000" dirty="0" err="1"/>
              <a:t>electrolyzer</a:t>
            </a:r>
            <a:r>
              <a:rPr lang="en-US" sz="2000" dirty="0"/>
              <a:t> is certified. </a:t>
            </a:r>
          </a:p>
          <a:p>
            <a:endParaRPr lang="en-US" dirty="0">
              <a:latin typeface="Century Gothic" panose="020B0502020202020204" pitchFamily="34" charset="0"/>
            </a:endParaRPr>
          </a:p>
          <a:p>
            <a:endParaRPr lang="en-US" dirty="0"/>
          </a:p>
        </p:txBody>
      </p:sp>
      <p:sp>
        <p:nvSpPr>
          <p:cNvPr id="40" name="Freeform: Shape 39">
            <a:extLst>
              <a:ext uri="{FF2B5EF4-FFF2-40B4-BE49-F238E27FC236}">
                <a16:creationId xmlns:a16="http://schemas.microsoft.com/office/drawing/2014/main" id="{F480599B-7D2A-4081-B3AD-737FE17A2DFE}"/>
              </a:ext>
            </a:extLst>
          </p:cNvPr>
          <p:cNvSpPr/>
          <p:nvPr/>
        </p:nvSpPr>
        <p:spPr>
          <a:xfrm>
            <a:off x="-12112071" y="5662683"/>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Oval 40">
            <a:extLst>
              <a:ext uri="{FF2B5EF4-FFF2-40B4-BE49-F238E27FC236}">
                <a16:creationId xmlns:a16="http://schemas.microsoft.com/office/drawing/2014/main" id="{D6782FEA-9056-47BE-8F48-B89BBAB56F4B}"/>
              </a:ext>
            </a:extLst>
          </p:cNvPr>
          <p:cNvSpPr/>
          <p:nvPr/>
        </p:nvSpPr>
        <p:spPr>
          <a:xfrm>
            <a:off x="1630041"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E0C88A7A-56B4-4DF3-AA2F-FE1CA9DCAD2E}"/>
              </a:ext>
            </a:extLst>
          </p:cNvPr>
          <p:cNvSpPr/>
          <p:nvPr/>
        </p:nvSpPr>
        <p:spPr>
          <a:xfrm>
            <a:off x="2981815" y="530532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1914C461-7759-40C8-8D2E-9F91101DC719}"/>
              </a:ext>
            </a:extLst>
          </p:cNvPr>
          <p:cNvSpPr/>
          <p:nvPr/>
        </p:nvSpPr>
        <p:spPr>
          <a:xfrm>
            <a:off x="4362459" y="593745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3E62753-3870-4C36-8402-C6CE205E4A92}"/>
              </a:ext>
            </a:extLst>
          </p:cNvPr>
          <p:cNvSpPr/>
          <p:nvPr/>
        </p:nvSpPr>
        <p:spPr>
          <a:xfrm>
            <a:off x="5727638"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51589B9B-AB60-4706-A061-DE196CA19025}"/>
              </a:ext>
            </a:extLst>
          </p:cNvPr>
          <p:cNvSpPr/>
          <p:nvPr/>
        </p:nvSpPr>
        <p:spPr>
          <a:xfrm>
            <a:off x="7091766" y="594321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2275672C-2EA5-4BA7-91B2-CB65F48C82F7}"/>
              </a:ext>
            </a:extLst>
          </p:cNvPr>
          <p:cNvSpPr/>
          <p:nvPr/>
        </p:nvSpPr>
        <p:spPr>
          <a:xfrm>
            <a:off x="8455894" y="593651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67627374-294C-44C1-8328-623C513CCE12}"/>
              </a:ext>
            </a:extLst>
          </p:cNvPr>
          <p:cNvSpPr/>
          <p:nvPr/>
        </p:nvSpPr>
        <p:spPr>
          <a:xfrm>
            <a:off x="9845453" y="592742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B3EC4A05-16AD-4982-9672-EFAB0EB340CF}"/>
              </a:ext>
            </a:extLst>
          </p:cNvPr>
          <p:cNvSpPr/>
          <p:nvPr/>
        </p:nvSpPr>
        <p:spPr>
          <a:xfrm>
            <a:off x="1118284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D6BDA3FB-38BD-4514-91FD-7821E56C1568}"/>
              </a:ext>
            </a:extLst>
          </p:cNvPr>
          <p:cNvSpPr/>
          <p:nvPr/>
        </p:nvSpPr>
        <p:spPr>
          <a:xfrm>
            <a:off x="281457" y="592320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7D24FC8-341B-4E8F-A5EB-54CB2D35102A}"/>
              </a:ext>
            </a:extLst>
          </p:cNvPr>
          <p:cNvSpPr/>
          <p:nvPr/>
        </p:nvSpPr>
        <p:spPr>
          <a:xfrm>
            <a:off x="6817657" y="2837329"/>
            <a:ext cx="5163671" cy="2393576"/>
          </a:xfrm>
          <a:prstGeom prst="rect">
            <a:avLst/>
          </a:prstGeom>
          <a:solidFill>
            <a:srgbClr val="C97DBC"/>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Rectangle 26">
            <a:extLst>
              <a:ext uri="{FF2B5EF4-FFF2-40B4-BE49-F238E27FC236}">
                <a16:creationId xmlns:a16="http://schemas.microsoft.com/office/drawing/2014/main" id="{27D24FC8-341B-4E8F-A5EB-54CB2D35102A}"/>
              </a:ext>
            </a:extLst>
          </p:cNvPr>
          <p:cNvSpPr/>
          <p:nvPr/>
        </p:nvSpPr>
        <p:spPr>
          <a:xfrm>
            <a:off x="147916" y="134471"/>
            <a:ext cx="8794377" cy="2393576"/>
          </a:xfrm>
          <a:prstGeom prst="rect">
            <a:avLst/>
          </a:prstGeom>
          <a:solidFill>
            <a:srgbClr val="7FEDB6"/>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ADF4FD6B-A86A-4491-A657-B14BAA6D5B30}"/>
              </a:ext>
            </a:extLst>
          </p:cNvPr>
          <p:cNvSpPr txBox="1"/>
          <p:nvPr/>
        </p:nvSpPr>
        <p:spPr>
          <a:xfrm>
            <a:off x="201707" y="160159"/>
            <a:ext cx="8713693" cy="2246769"/>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t>Product Evaluation:-</a:t>
            </a:r>
          </a:p>
          <a:p>
            <a:r>
              <a:rPr lang="en-US" sz="2000" dirty="0"/>
              <a:t>The certification agents will evaluate your product to ensure that it complies with the applicable standards and regulations.</a:t>
            </a:r>
          </a:p>
          <a:p>
            <a:endParaRPr lang="en-US" sz="2000" dirty="0"/>
          </a:p>
          <a:p>
            <a:r>
              <a:rPr lang="en-US" sz="2000" dirty="0"/>
              <a:t>A review of the documentation you submitted to support your application.</a:t>
            </a:r>
          </a:p>
          <a:p>
            <a:r>
              <a:rPr lang="en-US" sz="2000" dirty="0"/>
              <a:t>The certification agents will assess whether your </a:t>
            </a:r>
            <a:r>
              <a:rPr lang="en-US" sz="2000" dirty="0" err="1"/>
              <a:t>electrolyzer</a:t>
            </a:r>
            <a:r>
              <a:rPr lang="en-US" sz="2000" dirty="0"/>
              <a:t> meets the required safety, performance, and quality standards.</a:t>
            </a:r>
          </a:p>
        </p:txBody>
      </p:sp>
      <p:sp>
        <p:nvSpPr>
          <p:cNvPr id="29" name="TextBox 28">
            <a:extLst>
              <a:ext uri="{FF2B5EF4-FFF2-40B4-BE49-F238E27FC236}">
                <a16:creationId xmlns:a16="http://schemas.microsoft.com/office/drawing/2014/main" id="{ADF4FD6B-A86A-4491-A657-B14BAA6D5B30}"/>
              </a:ext>
            </a:extLst>
          </p:cNvPr>
          <p:cNvSpPr txBox="1"/>
          <p:nvPr/>
        </p:nvSpPr>
        <p:spPr>
          <a:xfrm>
            <a:off x="6831106" y="2891209"/>
            <a:ext cx="5109882" cy="2246769"/>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cs typeface="Times New Roman" panose="02020603050405020304" pitchFamily="18" charset="0"/>
              </a:rPr>
              <a:t>Certification Approval:-</a:t>
            </a:r>
          </a:p>
          <a:p>
            <a:r>
              <a:rPr lang="en-US" sz="2000" dirty="0">
                <a:cs typeface="Times New Roman" panose="02020603050405020304" pitchFamily="18" charset="0"/>
              </a:rPr>
              <a:t>If electrolyze successfully meets all the required criteria, then the certification agents will issue a certification.</a:t>
            </a:r>
          </a:p>
          <a:p>
            <a:endParaRPr lang="en-US" sz="2000" dirty="0">
              <a:cs typeface="Times New Roman" panose="02020603050405020304" pitchFamily="18" charset="0"/>
            </a:endParaRPr>
          </a:p>
          <a:p>
            <a:r>
              <a:rPr lang="en-US" sz="2000" dirty="0">
                <a:cs typeface="Times New Roman" panose="02020603050405020304" pitchFamily="18" charset="0"/>
              </a:rPr>
              <a:t>This certificate demonstrates that your product complies with the applicable standards.</a:t>
            </a:r>
          </a:p>
        </p:txBody>
      </p:sp>
      <p:grpSp>
        <p:nvGrpSpPr>
          <p:cNvPr id="36" name="Graphic 43">
            <a:extLst>
              <a:ext uri="{FF2B5EF4-FFF2-40B4-BE49-F238E27FC236}">
                <a16:creationId xmlns:a16="http://schemas.microsoft.com/office/drawing/2014/main" id="{22774113-23C2-E64F-A389-8FF456199A0A}"/>
              </a:ext>
            </a:extLst>
          </p:cNvPr>
          <p:cNvGrpSpPr/>
          <p:nvPr/>
        </p:nvGrpSpPr>
        <p:grpSpPr>
          <a:xfrm rot="11689310" flipH="1" flipV="1">
            <a:off x="9119679" y="1273121"/>
            <a:ext cx="1396237" cy="528243"/>
            <a:chOff x="5270499" y="2952750"/>
            <a:chExt cx="1652160" cy="946643"/>
          </a:xfrm>
          <a:solidFill>
            <a:schemeClr val="tx1">
              <a:lumMod val="75000"/>
              <a:lumOff val="25000"/>
            </a:schemeClr>
          </a:solidFill>
        </p:grpSpPr>
        <p:sp>
          <p:nvSpPr>
            <p:cNvPr id="37" name="Freeform 36">
              <a:extLst>
                <a:ext uri="{FF2B5EF4-FFF2-40B4-BE49-F238E27FC236}">
                  <a16:creationId xmlns:a16="http://schemas.microsoft.com/office/drawing/2014/main" id="{80A33F9F-A460-1744-8E9C-B350A5D79CF8}"/>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38" name="Freeform 37">
              <a:extLst>
                <a:ext uri="{FF2B5EF4-FFF2-40B4-BE49-F238E27FC236}">
                  <a16:creationId xmlns:a16="http://schemas.microsoft.com/office/drawing/2014/main" id="{04476EBC-BB00-2D41-A28A-D5D5C4931DF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pic>
        <p:nvPicPr>
          <p:cNvPr id="5" name="Picture 4"/>
          <p:cNvPicPr>
            <a:picLocks noChangeAspect="1"/>
          </p:cNvPicPr>
          <p:nvPr/>
        </p:nvPicPr>
        <p:blipFill>
          <a:blip r:embed="rId2"/>
          <a:stretch>
            <a:fillRect/>
          </a:stretch>
        </p:blipFill>
        <p:spPr>
          <a:xfrm rot="10379448">
            <a:off x="6159956" y="4666629"/>
            <a:ext cx="1243692" cy="859611"/>
          </a:xfrm>
          <a:prstGeom prst="rect">
            <a:avLst/>
          </a:prstGeom>
        </p:spPr>
      </p:pic>
      <p:pic>
        <p:nvPicPr>
          <p:cNvPr id="3" name="Picture 2">
            <a:hlinkClick r:id="rId3" action="ppaction://hlinksldjump"/>
            <a:extLst>
              <a:ext uri="{FF2B5EF4-FFF2-40B4-BE49-F238E27FC236}">
                <a16:creationId xmlns:a16="http://schemas.microsoft.com/office/drawing/2014/main" id="{88512192-8F1B-50DE-B818-01C7D15B726C}"/>
              </a:ext>
            </a:extLst>
          </p:cNvPr>
          <p:cNvPicPr>
            <a:picLocks noChangeAspect="1"/>
          </p:cNvPicPr>
          <p:nvPr/>
        </p:nvPicPr>
        <p:blipFill>
          <a:blip r:embed="rId4"/>
          <a:stretch>
            <a:fillRect/>
          </a:stretch>
        </p:blipFill>
        <p:spPr>
          <a:xfrm>
            <a:off x="2993964" y="5274215"/>
            <a:ext cx="710442" cy="774723"/>
          </a:xfrm>
          <a:prstGeom prst="rect">
            <a:avLst/>
          </a:prstGeom>
        </p:spPr>
      </p:pic>
      <p:pic>
        <p:nvPicPr>
          <p:cNvPr id="4" name="Picture 3">
            <a:hlinkClick r:id="rId3" action="ppaction://hlinksldjump"/>
            <a:extLst>
              <a:ext uri="{FF2B5EF4-FFF2-40B4-BE49-F238E27FC236}">
                <a16:creationId xmlns:a16="http://schemas.microsoft.com/office/drawing/2014/main" id="{96122487-40D3-5546-B018-33A8598CEEA3}"/>
              </a:ext>
            </a:extLst>
          </p:cNvPr>
          <p:cNvPicPr>
            <a:picLocks noChangeAspect="1"/>
          </p:cNvPicPr>
          <p:nvPr/>
        </p:nvPicPr>
        <p:blipFill>
          <a:blip r:embed="rId4"/>
          <a:stretch>
            <a:fillRect/>
          </a:stretch>
        </p:blipFill>
        <p:spPr>
          <a:xfrm>
            <a:off x="297131" y="5919550"/>
            <a:ext cx="710442" cy="774723"/>
          </a:xfrm>
          <a:prstGeom prst="rect">
            <a:avLst/>
          </a:prstGeom>
        </p:spPr>
      </p:pic>
      <p:pic>
        <p:nvPicPr>
          <p:cNvPr id="6" name="Picture 5">
            <a:hlinkClick r:id="rId3" action="ppaction://hlinksldjump"/>
            <a:extLst>
              <a:ext uri="{FF2B5EF4-FFF2-40B4-BE49-F238E27FC236}">
                <a16:creationId xmlns:a16="http://schemas.microsoft.com/office/drawing/2014/main" id="{985B1F05-81D8-3C7F-FD3D-4113EA57940A}"/>
              </a:ext>
            </a:extLst>
          </p:cNvPr>
          <p:cNvPicPr>
            <a:picLocks noChangeAspect="1"/>
          </p:cNvPicPr>
          <p:nvPr/>
        </p:nvPicPr>
        <p:blipFill>
          <a:blip r:embed="rId4"/>
          <a:stretch>
            <a:fillRect/>
          </a:stretch>
        </p:blipFill>
        <p:spPr>
          <a:xfrm>
            <a:off x="1651124" y="5937189"/>
            <a:ext cx="710442" cy="774723"/>
          </a:xfrm>
          <a:prstGeom prst="rect">
            <a:avLst/>
          </a:prstGeom>
        </p:spPr>
      </p:pic>
      <p:pic>
        <p:nvPicPr>
          <p:cNvPr id="8" name="Picture 7">
            <a:hlinkClick r:id="rId5" action="ppaction://hlinksldjump"/>
            <a:extLst>
              <a:ext uri="{FF2B5EF4-FFF2-40B4-BE49-F238E27FC236}">
                <a16:creationId xmlns:a16="http://schemas.microsoft.com/office/drawing/2014/main" id="{2802B087-7D16-99EA-E9C1-2D19F7229D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2515" y="5979194"/>
            <a:ext cx="634921" cy="634921"/>
          </a:xfrm>
          <a:prstGeom prst="rect">
            <a:avLst/>
          </a:prstGeom>
        </p:spPr>
      </p:pic>
      <p:pic>
        <p:nvPicPr>
          <p:cNvPr id="9" name="Picture 8">
            <a:hlinkClick r:id="rId5" action="ppaction://hlinksldjump"/>
            <a:extLst>
              <a:ext uri="{FF2B5EF4-FFF2-40B4-BE49-F238E27FC236}">
                <a16:creationId xmlns:a16="http://schemas.microsoft.com/office/drawing/2014/main" id="{A542230C-6D1D-BDD7-A34A-A73814EDFD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6875" y="5956273"/>
            <a:ext cx="634921" cy="634921"/>
          </a:xfrm>
          <a:prstGeom prst="rect">
            <a:avLst/>
          </a:prstGeom>
        </p:spPr>
      </p:pic>
      <p:pic>
        <p:nvPicPr>
          <p:cNvPr id="10" name="Picture 9">
            <a:hlinkClick r:id="rId7" action="ppaction://hlinksldjump"/>
            <a:extLst>
              <a:ext uri="{FF2B5EF4-FFF2-40B4-BE49-F238E27FC236}">
                <a16:creationId xmlns:a16="http://schemas.microsoft.com/office/drawing/2014/main" id="{0073326E-F01E-BDC3-C5D6-314DAE4949D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017" b="96552" l="0" r="97696">
                        <a14:foregroundMark x1="53456" y1="7759" x2="53456" y2="7759"/>
                        <a14:foregroundMark x1="20737" y1="59483" x2="20737" y2="59483"/>
                        <a14:foregroundMark x1="82028" y1="40086" x2="82028" y2="40086"/>
                      </a14:backgroundRemoval>
                    </a14:imgEffect>
                  </a14:imgLayer>
                </a14:imgProps>
              </a:ext>
            </a:extLst>
          </a:blip>
          <a:stretch>
            <a:fillRect/>
          </a:stretch>
        </p:blipFill>
        <p:spPr>
          <a:xfrm>
            <a:off x="7144067" y="6019886"/>
            <a:ext cx="602475" cy="644121"/>
          </a:xfrm>
          <a:prstGeom prst="rect">
            <a:avLst/>
          </a:prstGeom>
        </p:spPr>
      </p:pic>
      <p:pic>
        <p:nvPicPr>
          <p:cNvPr id="11" name="Picture 2" descr="Reference Icon Images - Free Download on Freepik">
            <a:hlinkClick r:id="rId5" action="ppaction://hlinksldjump"/>
            <a:extLst>
              <a:ext uri="{FF2B5EF4-FFF2-40B4-BE49-F238E27FC236}">
                <a16:creationId xmlns:a16="http://schemas.microsoft.com/office/drawing/2014/main" id="{3AF9BADC-DB49-EC24-EC96-26BA0B395D47}"/>
              </a:ext>
            </a:extLst>
          </p:cNvPr>
          <p:cNvPicPr>
            <a:picLocks noChangeAspect="1" noChangeArrowheads="1"/>
          </p:cNvPicPr>
          <p:nvPr/>
        </p:nvPicPr>
        <p:blipFill>
          <a:blip r:embed="rId10" cstate="hqprint">
            <a:extLst>
              <a:ext uri="{BEBA8EAE-BF5A-486C-A8C5-ECC9F3942E4B}">
                <a14:imgProps xmlns:a14="http://schemas.microsoft.com/office/drawing/2010/main">
                  <a14:imgLayer r:embed="rId11">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8520161" y="6002438"/>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ference Icon Images - Free Download on Freepik">
            <a:hlinkClick r:id="rId5" action="ppaction://hlinksldjump"/>
            <a:extLst>
              <a:ext uri="{FF2B5EF4-FFF2-40B4-BE49-F238E27FC236}">
                <a16:creationId xmlns:a16="http://schemas.microsoft.com/office/drawing/2014/main" id="{F6AA2D68-C40B-96ED-12E8-00C7825BFE7F}"/>
              </a:ext>
            </a:extLst>
          </p:cNvPr>
          <p:cNvPicPr>
            <a:picLocks noChangeAspect="1" noChangeArrowheads="1"/>
          </p:cNvPicPr>
          <p:nvPr/>
        </p:nvPicPr>
        <p:blipFill>
          <a:blip r:embed="rId10" cstate="hqprint">
            <a:extLst>
              <a:ext uri="{BEBA8EAE-BF5A-486C-A8C5-ECC9F3942E4B}">
                <a14:imgProps xmlns:a14="http://schemas.microsoft.com/office/drawing/2010/main">
                  <a14:imgLayer r:embed="rId11">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9911689" y="5978460"/>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rketing &amp; Growth Icon Product Icon, PNG, 1084x1240px, Marketing Growth  Icon, Logo, Product Icon, Symbol Download">
            <a:hlinkClick r:id="rId5" action="ppaction://hlinksldjump"/>
            <a:extLst>
              <a:ext uri="{FF2B5EF4-FFF2-40B4-BE49-F238E27FC236}">
                <a16:creationId xmlns:a16="http://schemas.microsoft.com/office/drawing/2014/main" id="{ACE1817D-5F0D-1241-D688-57C3A03DFA56}"/>
              </a:ext>
            </a:extLst>
          </p:cNvPr>
          <p:cNvPicPr>
            <a:picLocks noChangeAspect="1" noChangeArrowheads="1"/>
          </p:cNvPicPr>
          <p:nvPr/>
        </p:nvPicPr>
        <p:blipFill>
          <a:blip r:embed="rId12" cstate="hqprint">
            <a:extLst>
              <a:ext uri="{BEBA8EAE-BF5A-486C-A8C5-ECC9F3942E4B}">
                <a14:imgProps xmlns:a14="http://schemas.microsoft.com/office/drawing/2010/main">
                  <a14:imgLayer r:embed="rId13">
                    <a14:imgEffect>
                      <a14:backgroundRemoval t="0" b="89979" l="10000" r="90000">
                        <a14:foregroundMark x1="38293" y1="26652" x2="38293" y2="26652"/>
                      </a14:backgroundRemoval>
                    </a14:imgEffect>
                  </a14:imgLayer>
                </a14:imgProps>
              </a:ext>
              <a:ext uri="{28A0092B-C50C-407E-A947-70E740481C1C}">
                <a14:useLocalDpi xmlns:a14="http://schemas.microsoft.com/office/drawing/2010/main" val="0"/>
              </a:ext>
            </a:extLst>
          </a:blip>
          <a:srcRect/>
          <a:stretch>
            <a:fillRect/>
          </a:stretch>
        </p:blipFill>
        <p:spPr bwMode="auto">
          <a:xfrm>
            <a:off x="11298099" y="5983688"/>
            <a:ext cx="519854" cy="59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4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76CF0"/>
        </a:solidFill>
        <a:effectLst/>
      </p:bgPr>
    </p:bg>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846D3282-2959-401A-BD76-7C2758FC4406}"/>
              </a:ext>
            </a:extLst>
          </p:cNvPr>
          <p:cNvSpPr/>
          <p:nvPr/>
        </p:nvSpPr>
        <p:spPr>
          <a:xfrm>
            <a:off x="4407083" y="5499321"/>
            <a:ext cx="691825" cy="67288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hlinkClick r:id="rId2" action="ppaction://hlinksldjump"/>
            <a:extLst>
              <a:ext uri="{FF2B5EF4-FFF2-40B4-BE49-F238E27FC236}">
                <a16:creationId xmlns:a16="http://schemas.microsoft.com/office/drawing/2014/main" id="{F121B345-4CC5-4CED-7AF2-45F00F658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05" y="5474007"/>
            <a:ext cx="634921" cy="634921"/>
          </a:xfrm>
          <a:prstGeom prst="rect">
            <a:avLst/>
          </a:prstGeom>
        </p:spPr>
      </p:pic>
      <p:sp>
        <p:nvSpPr>
          <p:cNvPr id="27" name="Rectangle 26">
            <a:extLst>
              <a:ext uri="{FF2B5EF4-FFF2-40B4-BE49-F238E27FC236}">
                <a16:creationId xmlns:a16="http://schemas.microsoft.com/office/drawing/2014/main" id="{16796330-513F-380F-843F-83F6FE8204D2}"/>
              </a:ext>
            </a:extLst>
          </p:cNvPr>
          <p:cNvSpPr/>
          <p:nvPr/>
        </p:nvSpPr>
        <p:spPr>
          <a:xfrm>
            <a:off x="4387378" y="3605852"/>
            <a:ext cx="3605931" cy="1701112"/>
          </a:xfrm>
          <a:prstGeom prst="rect">
            <a:avLst/>
          </a:prstGeom>
          <a:solidFill>
            <a:srgbClr val="C97DBC"/>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25" name="Picture 24">
            <a:extLst>
              <a:ext uri="{FF2B5EF4-FFF2-40B4-BE49-F238E27FC236}">
                <a16:creationId xmlns:a16="http://schemas.microsoft.com/office/drawing/2014/main" id="{ACA7A5AE-1B0E-2786-4E65-23BC8F91A2BB}"/>
              </a:ext>
            </a:extLst>
          </p:cNvPr>
          <p:cNvPicPr>
            <a:picLocks noChangeAspect="1"/>
          </p:cNvPicPr>
          <p:nvPr/>
        </p:nvPicPr>
        <p:blipFill>
          <a:blip r:embed="rId4"/>
          <a:stretch>
            <a:fillRect/>
          </a:stretch>
        </p:blipFill>
        <p:spPr>
          <a:xfrm>
            <a:off x="413259" y="3480344"/>
            <a:ext cx="3607832" cy="1828800"/>
          </a:xfrm>
          <a:prstGeom prst="rect">
            <a:avLst/>
          </a:prstGeom>
        </p:spPr>
      </p:pic>
      <p:sp>
        <p:nvSpPr>
          <p:cNvPr id="23" name="Rectangle 22">
            <a:extLst>
              <a:ext uri="{FF2B5EF4-FFF2-40B4-BE49-F238E27FC236}">
                <a16:creationId xmlns:a16="http://schemas.microsoft.com/office/drawing/2014/main" id="{16730D87-17A9-2A62-B73B-01F3CC87D648}"/>
              </a:ext>
            </a:extLst>
          </p:cNvPr>
          <p:cNvSpPr/>
          <p:nvPr/>
        </p:nvSpPr>
        <p:spPr>
          <a:xfrm>
            <a:off x="4521498" y="1782668"/>
            <a:ext cx="3493610" cy="1569659"/>
          </a:xfrm>
          <a:prstGeom prst="rect">
            <a:avLst/>
          </a:prstGeom>
          <a:solidFill>
            <a:schemeClr val="accent2">
              <a:lumMod val="40000"/>
              <a:lumOff val="6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1104;p35">
            <a:extLst>
              <a:ext uri="{FF2B5EF4-FFF2-40B4-BE49-F238E27FC236}">
                <a16:creationId xmlns:a16="http://schemas.microsoft.com/office/drawing/2014/main" id="{DE38584A-71BA-416B-B9A4-7BCC91F62012}"/>
              </a:ext>
            </a:extLst>
          </p:cNvPr>
          <p:cNvSpPr/>
          <p:nvPr/>
        </p:nvSpPr>
        <p:spPr>
          <a:xfrm>
            <a:off x="434287" y="611107"/>
            <a:ext cx="11323426" cy="744456"/>
          </a:xfrm>
          <a:prstGeom prst="roundRect">
            <a:avLst>
              <a:gd name="adj" fmla="val 9466"/>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Freeform: Shape 72">
            <a:extLst>
              <a:ext uri="{FF2B5EF4-FFF2-40B4-BE49-F238E27FC236}">
                <a16:creationId xmlns:a16="http://schemas.microsoft.com/office/drawing/2014/main" id="{F04D82A6-E187-4C89-8AF6-6C91A7679A9C}"/>
              </a:ext>
            </a:extLst>
          </p:cNvPr>
          <p:cNvSpPr/>
          <p:nvPr/>
        </p:nvSpPr>
        <p:spPr>
          <a:xfrm>
            <a:off x="-10729070" y="5736388"/>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530486" y="592571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2D9C6DA-B629-45B8-85E1-0AA82543F0F8}"/>
              </a:ext>
            </a:extLst>
          </p:cNvPr>
          <p:cNvSpPr/>
          <p:nvPr/>
        </p:nvSpPr>
        <p:spPr>
          <a:xfrm>
            <a:off x="3121964" y="5847386"/>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C2E3283-7857-493C-8499-6870A7E7A619}"/>
              </a:ext>
            </a:extLst>
          </p:cNvPr>
          <p:cNvSpPr/>
          <p:nvPr/>
        </p:nvSpPr>
        <p:spPr>
          <a:xfrm>
            <a:off x="5692652" y="591429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8E745DF8-6F6E-44D4-BBBD-52D5117C3B76}"/>
              </a:ext>
            </a:extLst>
          </p:cNvPr>
          <p:cNvSpPr/>
          <p:nvPr/>
        </p:nvSpPr>
        <p:spPr>
          <a:xfrm>
            <a:off x="7043621" y="590032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4D74424-C7C1-41DE-A898-203B979BB296}"/>
              </a:ext>
            </a:extLst>
          </p:cNvPr>
          <p:cNvSpPr/>
          <p:nvPr/>
        </p:nvSpPr>
        <p:spPr>
          <a:xfrm>
            <a:off x="8494107" y="591019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924CA3-A611-4587-B129-0DBA2E235CA0}"/>
              </a:ext>
            </a:extLst>
          </p:cNvPr>
          <p:cNvSpPr/>
          <p:nvPr/>
        </p:nvSpPr>
        <p:spPr>
          <a:xfrm>
            <a:off x="9875163" y="587206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4848AFDB-08D6-469D-A780-7C98B6D3ADBC}"/>
              </a:ext>
            </a:extLst>
          </p:cNvPr>
          <p:cNvSpPr/>
          <p:nvPr/>
        </p:nvSpPr>
        <p:spPr>
          <a:xfrm>
            <a:off x="11226132" y="592474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189368" y="59432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18CC83F5-3669-4AE1-81CE-FD3782EF0075}"/>
              </a:ext>
            </a:extLst>
          </p:cNvPr>
          <p:cNvSpPr txBox="1"/>
          <p:nvPr/>
        </p:nvSpPr>
        <p:spPr>
          <a:xfrm>
            <a:off x="1900888" y="87887"/>
            <a:ext cx="8303617" cy="523220"/>
          </a:xfrm>
          <a:prstGeom prst="rect">
            <a:avLst/>
          </a:prstGeom>
          <a:noFill/>
        </p:spPr>
        <p:txBody>
          <a:bodyPr wrap="square" rtlCol="0">
            <a:spAutoFit/>
          </a:bodyPr>
          <a:lstStyle/>
          <a:p>
            <a:pPr algn="ctr"/>
            <a:r>
              <a:rPr lang="en-US" sz="2800" b="1" dirty="0">
                <a:solidFill>
                  <a:schemeClr val="bg1"/>
                </a:solidFill>
                <a:cs typeface="Aharoni" panose="02010803020104030203" pitchFamily="2" charset="-79"/>
              </a:rPr>
              <a:t>HYDROGEN STORAGE TANK</a:t>
            </a:r>
          </a:p>
        </p:txBody>
      </p:sp>
      <p:pic>
        <p:nvPicPr>
          <p:cNvPr id="42" name="Picture 41">
            <a:hlinkClick r:id="rId5" action="ppaction://hlinksldjump"/>
          </p:cNvPr>
          <p:cNvPicPr>
            <a:picLocks noChangeAspect="1"/>
          </p:cNvPicPr>
          <p:nvPr/>
        </p:nvPicPr>
        <p:blipFill>
          <a:blip r:embed="rId6"/>
          <a:stretch>
            <a:fillRect/>
          </a:stretch>
        </p:blipFill>
        <p:spPr>
          <a:xfrm>
            <a:off x="212989" y="5880373"/>
            <a:ext cx="693561" cy="774723"/>
          </a:xfrm>
          <a:prstGeom prst="rect">
            <a:avLst/>
          </a:prstGeom>
        </p:spPr>
      </p:pic>
      <p:pic>
        <p:nvPicPr>
          <p:cNvPr id="43" name="Picture 42">
            <a:hlinkClick r:id="rId7" action="ppaction://hlinksldjump"/>
          </p:cNvPr>
          <p:cNvPicPr>
            <a:picLocks noChangeAspect="1"/>
          </p:cNvPicPr>
          <p:nvPr/>
        </p:nvPicPr>
        <p:blipFill>
          <a:blip r:embed="rId6"/>
          <a:stretch>
            <a:fillRect/>
          </a:stretch>
        </p:blipFill>
        <p:spPr>
          <a:xfrm>
            <a:off x="1506734" y="5924741"/>
            <a:ext cx="710442" cy="774723"/>
          </a:xfrm>
          <a:prstGeom prst="rect">
            <a:avLst/>
          </a:prstGeom>
        </p:spPr>
      </p:pic>
      <p:pic>
        <p:nvPicPr>
          <p:cNvPr id="44" name="Picture 43">
            <a:hlinkClick r:id="rId8" action="ppaction://hlinksldjump"/>
          </p:cNvPr>
          <p:cNvPicPr>
            <a:picLocks noChangeAspect="1"/>
          </p:cNvPicPr>
          <p:nvPr/>
        </p:nvPicPr>
        <p:blipFill>
          <a:blip r:embed="rId6"/>
          <a:stretch>
            <a:fillRect/>
          </a:stretch>
        </p:blipFill>
        <p:spPr>
          <a:xfrm>
            <a:off x="3128052" y="5829180"/>
            <a:ext cx="722395" cy="806931"/>
          </a:xfrm>
          <a:prstGeom prst="rect">
            <a:avLst/>
          </a:prstGeom>
        </p:spPr>
      </p:pic>
      <p:pic>
        <p:nvPicPr>
          <p:cNvPr id="5" name="Picture 4">
            <a:hlinkClick r:id="rId2" action="ppaction://hlinksldjump"/>
            <a:extLst>
              <a:ext uri="{FF2B5EF4-FFF2-40B4-BE49-F238E27FC236}">
                <a16:creationId xmlns:a16="http://schemas.microsoft.com/office/drawing/2014/main" id="{31A31B5D-9755-29FA-B43A-C368664FE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003" y="5897843"/>
            <a:ext cx="634921" cy="634921"/>
          </a:xfrm>
          <a:prstGeom prst="rect">
            <a:avLst/>
          </a:prstGeom>
        </p:spPr>
      </p:pic>
      <p:pic>
        <p:nvPicPr>
          <p:cNvPr id="6" name="Picture 5">
            <a:hlinkClick r:id="rId9" action="ppaction://hlinksldjump"/>
            <a:extLst>
              <a:ext uri="{FF2B5EF4-FFF2-40B4-BE49-F238E27FC236}">
                <a16:creationId xmlns:a16="http://schemas.microsoft.com/office/drawing/2014/main" id="{99B23A2C-A04C-D39F-8BC5-3CDC758DB2D7}"/>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017" b="96552" l="0" r="97696">
                        <a14:foregroundMark x1="53456" y1="7759" x2="53456" y2="7759"/>
                        <a14:foregroundMark x1="20737" y1="59483" x2="20737" y2="59483"/>
                        <a14:foregroundMark x1="82028" y1="40086" x2="82028" y2="40086"/>
                      </a14:backgroundRemoval>
                    </a14:imgEffect>
                  </a14:imgLayer>
                </a14:imgProps>
              </a:ext>
            </a:extLst>
          </a:blip>
          <a:stretch>
            <a:fillRect/>
          </a:stretch>
        </p:blipFill>
        <p:spPr>
          <a:xfrm>
            <a:off x="7108077" y="5952907"/>
            <a:ext cx="602475" cy="644121"/>
          </a:xfrm>
          <a:prstGeom prst="rect">
            <a:avLst/>
          </a:prstGeom>
        </p:spPr>
      </p:pic>
      <p:pic>
        <p:nvPicPr>
          <p:cNvPr id="7" name="Picture 2" descr="Reference Icon Images - Free Download on Freepik">
            <a:hlinkClick r:id="rId2" action="ppaction://hlinksldjump"/>
            <a:extLst>
              <a:ext uri="{FF2B5EF4-FFF2-40B4-BE49-F238E27FC236}">
                <a16:creationId xmlns:a16="http://schemas.microsoft.com/office/drawing/2014/main" id="{9C7D968F-E4FA-1D5A-0666-0F0A04FBB3B9}"/>
              </a:ext>
            </a:extLst>
          </p:cNvPr>
          <p:cNvPicPr>
            <a:picLocks noChangeAspect="1" noChangeArrowheads="1"/>
          </p:cNvPicPr>
          <p:nvPr/>
        </p:nvPicPr>
        <p:blipFill>
          <a:blip r:embed="rId12" cstate="hqprint">
            <a:extLst>
              <a:ext uri="{BEBA8EAE-BF5A-486C-A8C5-ECC9F3942E4B}">
                <a14:imgProps xmlns:a14="http://schemas.microsoft.com/office/drawing/2010/main">
                  <a14:imgLayer r:embed="rId13">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8564564" y="5980650"/>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ference Icon Images - Free Download on Freepik">
            <a:hlinkClick r:id="rId2" action="ppaction://hlinksldjump"/>
            <a:extLst>
              <a:ext uri="{FF2B5EF4-FFF2-40B4-BE49-F238E27FC236}">
                <a16:creationId xmlns:a16="http://schemas.microsoft.com/office/drawing/2014/main" id="{4495A242-86F9-EF43-FFB7-6021A3D0F8A9}"/>
              </a:ext>
            </a:extLst>
          </p:cNvPr>
          <p:cNvPicPr>
            <a:picLocks noChangeAspect="1" noChangeArrowheads="1"/>
          </p:cNvPicPr>
          <p:nvPr/>
        </p:nvPicPr>
        <p:blipFill>
          <a:blip r:embed="rId12" cstate="hqprint">
            <a:extLst>
              <a:ext uri="{BEBA8EAE-BF5A-486C-A8C5-ECC9F3942E4B}">
                <a14:imgProps xmlns:a14="http://schemas.microsoft.com/office/drawing/2010/main">
                  <a14:imgLayer r:embed="rId13">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9944593" y="5946065"/>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rketing &amp; Growth Icon Product Icon, PNG, 1084x1240px, Marketing Growth  Icon, Logo, Product Icon, Symbol Download">
            <a:hlinkClick r:id="rId2" action="ppaction://hlinksldjump"/>
            <a:extLst>
              <a:ext uri="{FF2B5EF4-FFF2-40B4-BE49-F238E27FC236}">
                <a16:creationId xmlns:a16="http://schemas.microsoft.com/office/drawing/2014/main" id="{C4FB0056-7C02-0058-E56C-7CB4F51EB1B1}"/>
              </a:ext>
            </a:extLst>
          </p:cNvPr>
          <p:cNvPicPr>
            <a:picLocks noChangeAspect="1" noChangeArrowheads="1"/>
          </p:cNvPicPr>
          <p:nvPr/>
        </p:nvPicPr>
        <p:blipFill>
          <a:blip r:embed="rId14" cstate="hqprint">
            <a:extLst>
              <a:ext uri="{BEBA8EAE-BF5A-486C-A8C5-ECC9F3942E4B}">
                <a14:imgProps xmlns:a14="http://schemas.microsoft.com/office/drawing/2010/main">
                  <a14:imgLayer r:embed="rId15">
                    <a14:imgEffect>
                      <a14:backgroundRemoval t="0" b="89979" l="10000" r="90000">
                        <a14:foregroundMark x1="38293" y1="26652" x2="38293" y2="26652"/>
                      </a14:backgroundRemoval>
                    </a14:imgEffect>
                  </a14:imgLayer>
                </a14:imgProps>
              </a:ext>
              <a:ext uri="{28A0092B-C50C-407E-A947-70E740481C1C}">
                <a14:useLocalDpi xmlns:a14="http://schemas.microsoft.com/office/drawing/2010/main" val="0"/>
              </a:ext>
            </a:extLst>
          </a:blip>
          <a:srcRect/>
          <a:stretch>
            <a:fillRect/>
          </a:stretch>
        </p:blipFill>
        <p:spPr bwMode="auto">
          <a:xfrm>
            <a:off x="11336607" y="5971400"/>
            <a:ext cx="519854" cy="594662"/>
          </a:xfrm>
          <a:prstGeom prst="rect">
            <a:avLst/>
          </a:prstGeom>
          <a:noFill/>
          <a:extLst>
            <a:ext uri="{909E8E84-426E-40DD-AFC4-6F175D3DCCD1}">
              <a14:hiddenFill xmlns:a14="http://schemas.microsoft.com/office/drawing/2010/main">
                <a:solidFill>
                  <a:srgbClr val="FFFFFF"/>
                </a:solidFill>
              </a14:hiddenFill>
            </a:ext>
          </a:extLst>
        </p:spPr>
      </p:pic>
      <p:sp>
        <p:nvSpPr>
          <p:cNvPr id="15" name="Subtitle 14">
            <a:extLst>
              <a:ext uri="{FF2B5EF4-FFF2-40B4-BE49-F238E27FC236}">
                <a16:creationId xmlns:a16="http://schemas.microsoft.com/office/drawing/2014/main" id="{8305736E-23FD-A73A-D412-55E8C0F0CD9A}"/>
              </a:ext>
            </a:extLst>
          </p:cNvPr>
          <p:cNvSpPr>
            <a:spLocks noGrp="1"/>
          </p:cNvSpPr>
          <p:nvPr>
            <p:ph idx="1"/>
          </p:nvPr>
        </p:nvSpPr>
        <p:spPr>
          <a:xfrm>
            <a:off x="504825" y="715120"/>
            <a:ext cx="11252888" cy="2028080"/>
          </a:xfrm>
        </p:spPr>
        <p:txBody>
          <a:bodyPr>
            <a:normAutofit/>
          </a:bodyPr>
          <a:lstStyle/>
          <a:p>
            <a:pPr marL="0" indent="0" algn="l">
              <a:buNone/>
            </a:pPr>
            <a:r>
              <a:rPr lang="en-US" sz="1600" dirty="0"/>
              <a:t>A green hydrogen storage tank is a specially designed container used to store hydrogen gas. These tanks are engineered to safely store high-pressure hydrogen, often using materials like carbon fiber or reinforced polymers. </a:t>
            </a:r>
          </a:p>
          <a:p>
            <a:pPr marL="0" indent="0" algn="l">
              <a:lnSpc>
                <a:spcPct val="100000"/>
              </a:lnSpc>
              <a:buNone/>
            </a:pPr>
            <a:r>
              <a:rPr lang="en-US" dirty="0"/>
              <a:t/>
            </a:r>
            <a:br>
              <a:rPr lang="en-US" dirty="0"/>
            </a:br>
            <a:endParaRPr lang="en-US" dirty="0"/>
          </a:p>
        </p:txBody>
      </p:sp>
      <p:sp>
        <p:nvSpPr>
          <p:cNvPr id="21" name="Rectangle 20">
            <a:extLst>
              <a:ext uri="{FF2B5EF4-FFF2-40B4-BE49-F238E27FC236}">
                <a16:creationId xmlns:a16="http://schemas.microsoft.com/office/drawing/2014/main" id="{E543868B-C512-8D7D-8640-AC6F90292398}"/>
              </a:ext>
            </a:extLst>
          </p:cNvPr>
          <p:cNvSpPr/>
          <p:nvPr/>
        </p:nvSpPr>
        <p:spPr>
          <a:xfrm>
            <a:off x="434287" y="1548856"/>
            <a:ext cx="3589856" cy="1828800"/>
          </a:xfrm>
          <a:prstGeom prst="rect">
            <a:avLst/>
          </a:prstGeom>
          <a:solidFill>
            <a:schemeClr val="bg2">
              <a:lumMod val="9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600" dirty="0">
              <a:solidFill>
                <a:schemeClr val="tx1"/>
              </a:solidFill>
            </a:endParaRPr>
          </a:p>
          <a:p>
            <a:pPr algn="just"/>
            <a:r>
              <a:rPr lang="en-US" sz="1600" b="1" dirty="0">
                <a:solidFill>
                  <a:schemeClr val="tx1"/>
                </a:solidFill>
              </a:rPr>
              <a:t>Burst Testing :</a:t>
            </a:r>
            <a:r>
              <a:rPr lang="en-US" sz="1600" dirty="0">
                <a:solidFill>
                  <a:schemeClr val="tx1"/>
                </a:solidFill>
              </a:rPr>
              <a:t> Validates the tank's structural integrity by subjecting it to pressures higher than its maximum operating pressure.  </a:t>
            </a:r>
          </a:p>
          <a:p>
            <a:pPr algn="just"/>
            <a:r>
              <a:rPr lang="en-US" sz="1600" dirty="0">
                <a:solidFill>
                  <a:schemeClr val="tx1"/>
                </a:solidFill>
              </a:rPr>
              <a:t>Pressure Range: Typically 1.5 to 2 times the tank's maximum operating pressure or higher.</a:t>
            </a:r>
          </a:p>
          <a:p>
            <a:endParaRPr lang="en-US" sz="1400" dirty="0"/>
          </a:p>
        </p:txBody>
      </p:sp>
      <p:sp>
        <p:nvSpPr>
          <p:cNvPr id="22" name="TextBox 21">
            <a:extLst>
              <a:ext uri="{FF2B5EF4-FFF2-40B4-BE49-F238E27FC236}">
                <a16:creationId xmlns:a16="http://schemas.microsoft.com/office/drawing/2014/main" id="{B8211D94-6EB2-0666-E971-3EA820A16F51}"/>
              </a:ext>
            </a:extLst>
          </p:cNvPr>
          <p:cNvSpPr txBox="1"/>
          <p:nvPr/>
        </p:nvSpPr>
        <p:spPr>
          <a:xfrm>
            <a:off x="4535077" y="1783195"/>
            <a:ext cx="3493611" cy="1569660"/>
          </a:xfrm>
          <a:prstGeom prst="rect">
            <a:avLst/>
          </a:prstGeom>
          <a:noFill/>
        </p:spPr>
        <p:txBody>
          <a:bodyPr wrap="square" rtlCol="0">
            <a:spAutoFit/>
          </a:bodyPr>
          <a:lstStyle/>
          <a:p>
            <a:pPr algn="just"/>
            <a:r>
              <a:rPr lang="en-US" sz="1600" b="1" dirty="0">
                <a:cs typeface="Times New Roman" panose="02020603050405020304" pitchFamily="18" charset="0"/>
              </a:rPr>
              <a:t>Material Testing : </a:t>
            </a:r>
            <a:r>
              <a:rPr lang="en-US" sz="1600" dirty="0">
                <a:cs typeface="Times New Roman" panose="02020603050405020304" pitchFamily="18" charset="0"/>
              </a:rPr>
              <a:t>It Ensures the materials used in tank construction meet mechanical and chemical requirements for handling hydrogen.  Common Tests done like Tensile testing, hardness testing, and chemical analysis.</a:t>
            </a:r>
          </a:p>
        </p:txBody>
      </p:sp>
      <p:sp>
        <p:nvSpPr>
          <p:cNvPr id="24" name="TextBox 23">
            <a:extLst>
              <a:ext uri="{FF2B5EF4-FFF2-40B4-BE49-F238E27FC236}">
                <a16:creationId xmlns:a16="http://schemas.microsoft.com/office/drawing/2014/main" id="{22B85B03-41D4-6B4F-0895-1F6C195BB519}"/>
              </a:ext>
            </a:extLst>
          </p:cNvPr>
          <p:cNvSpPr txBox="1"/>
          <p:nvPr/>
        </p:nvSpPr>
        <p:spPr>
          <a:xfrm>
            <a:off x="434287" y="3563921"/>
            <a:ext cx="3481867" cy="1569660"/>
          </a:xfrm>
          <a:prstGeom prst="rect">
            <a:avLst/>
          </a:prstGeom>
          <a:noFill/>
        </p:spPr>
        <p:txBody>
          <a:bodyPr wrap="square">
            <a:spAutoFit/>
          </a:bodyPr>
          <a:lstStyle/>
          <a:p>
            <a:pPr algn="just"/>
            <a:r>
              <a:rPr lang="en-US" sz="1600" b="1" dirty="0"/>
              <a:t>Leakage testing : </a:t>
            </a:r>
            <a:r>
              <a:rPr lang="en-US" sz="1600" dirty="0"/>
              <a:t>Detects and prevents leaks that could lead to hydrogen escaping from the tank.</a:t>
            </a:r>
          </a:p>
          <a:p>
            <a:pPr algn="just"/>
            <a:r>
              <a:rPr lang="en-US" sz="1600" dirty="0"/>
              <a:t>Methods: Visual inspection, pressure decay testing, bubble testing with soapy water, and helium leak detection.</a:t>
            </a:r>
          </a:p>
        </p:txBody>
      </p:sp>
      <p:sp>
        <p:nvSpPr>
          <p:cNvPr id="26" name="TextBox 25">
            <a:extLst>
              <a:ext uri="{FF2B5EF4-FFF2-40B4-BE49-F238E27FC236}">
                <a16:creationId xmlns:a16="http://schemas.microsoft.com/office/drawing/2014/main" id="{4BAC99FD-60CC-21AD-CB88-76B26FFFB257}"/>
              </a:ext>
            </a:extLst>
          </p:cNvPr>
          <p:cNvSpPr txBox="1"/>
          <p:nvPr/>
        </p:nvSpPr>
        <p:spPr>
          <a:xfrm>
            <a:off x="4413168" y="3648653"/>
            <a:ext cx="3493610" cy="1569660"/>
          </a:xfrm>
          <a:prstGeom prst="rect">
            <a:avLst/>
          </a:prstGeom>
          <a:noFill/>
        </p:spPr>
        <p:txBody>
          <a:bodyPr wrap="square" rtlCol="0">
            <a:spAutoFit/>
          </a:bodyPr>
          <a:lstStyle/>
          <a:p>
            <a:pPr algn="just"/>
            <a:r>
              <a:rPr lang="en-US" sz="1600" b="1" dirty="0">
                <a:cs typeface="Times New Roman" panose="02020603050405020304" pitchFamily="18" charset="0"/>
              </a:rPr>
              <a:t>Pressure</a:t>
            </a:r>
            <a:r>
              <a:rPr lang="en-US" sz="1600" dirty="0">
                <a:cs typeface="Times New Roman" panose="02020603050405020304" pitchFamily="18" charset="0"/>
              </a:rPr>
              <a:t> </a:t>
            </a:r>
            <a:r>
              <a:rPr lang="en-US" sz="1600" b="1" dirty="0">
                <a:cs typeface="Times New Roman" panose="02020603050405020304" pitchFamily="18" charset="0"/>
              </a:rPr>
              <a:t>Testing</a:t>
            </a:r>
            <a:r>
              <a:rPr lang="en-US" sz="1600" dirty="0">
                <a:cs typeface="Times New Roman" panose="02020603050405020304" pitchFamily="18" charset="0"/>
              </a:rPr>
              <a:t> </a:t>
            </a:r>
            <a:r>
              <a:rPr lang="en-US" sz="1600" b="1" dirty="0">
                <a:cs typeface="Times New Roman" panose="02020603050405020304" pitchFamily="18" charset="0"/>
              </a:rPr>
              <a:t>:</a:t>
            </a:r>
            <a:r>
              <a:rPr lang="en-US" sz="1600" dirty="0">
                <a:cs typeface="Times New Roman" panose="02020603050405020304" pitchFamily="18" charset="0"/>
              </a:rPr>
              <a:t> Validates the tank's ability to withstand pressure without leaking or rupturing. </a:t>
            </a:r>
          </a:p>
          <a:p>
            <a:pPr algn="just"/>
            <a:r>
              <a:rPr lang="en-US" sz="1600" dirty="0">
                <a:cs typeface="Times New Roman" panose="02020603050405020304" pitchFamily="18" charset="0"/>
              </a:rPr>
              <a:t>Methods: Hydrostatic testing (using water) and pneumatic testing (using compressed air or inert gas)..</a:t>
            </a:r>
          </a:p>
        </p:txBody>
      </p:sp>
      <p:grpSp>
        <p:nvGrpSpPr>
          <p:cNvPr id="28" name="Graphic 43">
            <a:extLst>
              <a:ext uri="{FF2B5EF4-FFF2-40B4-BE49-F238E27FC236}">
                <a16:creationId xmlns:a16="http://schemas.microsoft.com/office/drawing/2014/main" id="{384C6507-3D89-823B-58B3-8351120136F2}"/>
              </a:ext>
            </a:extLst>
          </p:cNvPr>
          <p:cNvGrpSpPr/>
          <p:nvPr/>
        </p:nvGrpSpPr>
        <p:grpSpPr>
          <a:xfrm rot="10800000" flipH="1" flipV="1">
            <a:off x="4045917" y="2168110"/>
            <a:ext cx="475581" cy="496704"/>
            <a:chOff x="5270499" y="2952750"/>
            <a:chExt cx="1652160" cy="946643"/>
          </a:xfrm>
          <a:solidFill>
            <a:schemeClr val="tx1">
              <a:lumMod val="75000"/>
              <a:lumOff val="25000"/>
            </a:schemeClr>
          </a:solidFill>
        </p:grpSpPr>
        <p:sp>
          <p:nvSpPr>
            <p:cNvPr id="29" name="Freeform 36">
              <a:extLst>
                <a:ext uri="{FF2B5EF4-FFF2-40B4-BE49-F238E27FC236}">
                  <a16:creationId xmlns:a16="http://schemas.microsoft.com/office/drawing/2014/main" id="{977ABC37-0508-2F55-939C-57283B0D024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30" name="Freeform 37">
              <a:extLst>
                <a:ext uri="{FF2B5EF4-FFF2-40B4-BE49-F238E27FC236}">
                  <a16:creationId xmlns:a16="http://schemas.microsoft.com/office/drawing/2014/main" id="{8E35798C-6297-F966-2EAA-1D9833992656}"/>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31" name="Graphic 43">
            <a:extLst>
              <a:ext uri="{FF2B5EF4-FFF2-40B4-BE49-F238E27FC236}">
                <a16:creationId xmlns:a16="http://schemas.microsoft.com/office/drawing/2014/main" id="{5E32D37D-752C-5E45-2A43-BC33899C5597}"/>
              </a:ext>
            </a:extLst>
          </p:cNvPr>
          <p:cNvGrpSpPr/>
          <p:nvPr/>
        </p:nvGrpSpPr>
        <p:grpSpPr>
          <a:xfrm rot="15702031" flipH="1" flipV="1">
            <a:off x="6297743" y="3208545"/>
            <a:ext cx="338312" cy="406541"/>
            <a:chOff x="5270499" y="2952750"/>
            <a:chExt cx="1652160" cy="946643"/>
          </a:xfrm>
          <a:solidFill>
            <a:schemeClr val="tx1">
              <a:lumMod val="75000"/>
              <a:lumOff val="25000"/>
            </a:schemeClr>
          </a:solidFill>
        </p:grpSpPr>
        <p:sp>
          <p:nvSpPr>
            <p:cNvPr id="33" name="Freeform 36">
              <a:extLst>
                <a:ext uri="{FF2B5EF4-FFF2-40B4-BE49-F238E27FC236}">
                  <a16:creationId xmlns:a16="http://schemas.microsoft.com/office/drawing/2014/main" id="{A4E54B91-26EB-435C-7D9E-E6A811B42CEE}"/>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34" name="Freeform 37">
              <a:extLst>
                <a:ext uri="{FF2B5EF4-FFF2-40B4-BE49-F238E27FC236}">
                  <a16:creationId xmlns:a16="http://schemas.microsoft.com/office/drawing/2014/main" id="{DF75B72B-899A-FABE-D5EA-72C583690318}"/>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35" name="Graphic 43">
            <a:extLst>
              <a:ext uri="{FF2B5EF4-FFF2-40B4-BE49-F238E27FC236}">
                <a16:creationId xmlns:a16="http://schemas.microsoft.com/office/drawing/2014/main" id="{E340469F-2F5A-18A2-5A43-56CDEB6B0A3D}"/>
              </a:ext>
            </a:extLst>
          </p:cNvPr>
          <p:cNvGrpSpPr/>
          <p:nvPr/>
        </p:nvGrpSpPr>
        <p:grpSpPr>
          <a:xfrm rot="17222318" flipH="1" flipV="1">
            <a:off x="3893406" y="4359425"/>
            <a:ext cx="668642" cy="329215"/>
            <a:chOff x="5270499" y="2952750"/>
            <a:chExt cx="1652160" cy="946643"/>
          </a:xfrm>
          <a:solidFill>
            <a:schemeClr val="tx1">
              <a:lumMod val="75000"/>
              <a:lumOff val="25000"/>
            </a:schemeClr>
          </a:solidFill>
        </p:grpSpPr>
        <p:sp>
          <p:nvSpPr>
            <p:cNvPr id="36" name="Freeform 36">
              <a:extLst>
                <a:ext uri="{FF2B5EF4-FFF2-40B4-BE49-F238E27FC236}">
                  <a16:creationId xmlns:a16="http://schemas.microsoft.com/office/drawing/2014/main" id="{B1B58A75-5BB5-5A98-5481-647C1CA810AF}"/>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37" name="Freeform 37">
              <a:extLst>
                <a:ext uri="{FF2B5EF4-FFF2-40B4-BE49-F238E27FC236}">
                  <a16:creationId xmlns:a16="http://schemas.microsoft.com/office/drawing/2014/main" id="{6C8BBD0A-A183-C735-30A5-2E66CBCF484B}"/>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pic>
        <p:nvPicPr>
          <p:cNvPr id="1030" name="Picture 6" descr="Hydrogen storage tank Cut Out Stock Images &amp; Pictures - Alamy">
            <a:extLst>
              <a:ext uri="{FF2B5EF4-FFF2-40B4-BE49-F238E27FC236}">
                <a16:creationId xmlns:a16="http://schemas.microsoft.com/office/drawing/2014/main" id="{B52A50EE-304C-E607-6D83-7C460CD5AE6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939" t="15141" r="10167" b="25456"/>
          <a:stretch/>
        </p:blipFill>
        <p:spPr bwMode="auto">
          <a:xfrm>
            <a:off x="8377080" y="1491240"/>
            <a:ext cx="3380633" cy="18180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66E92BA-DA0D-17BB-1DF9-7076F4134534}"/>
              </a:ext>
            </a:extLst>
          </p:cNvPr>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8377080" y="3519320"/>
            <a:ext cx="3380634" cy="19800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477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76CF0"/>
        </a:solidFill>
        <a:effectLst/>
      </p:bgPr>
    </p:bg>
    <p:spTree>
      <p:nvGrpSpPr>
        <p:cNvPr id="1" name=""/>
        <p:cNvGrpSpPr/>
        <p:nvPr/>
      </p:nvGrpSpPr>
      <p:grpSpPr>
        <a:xfrm>
          <a:off x="0" y="0"/>
          <a:ext cx="0" cy="0"/>
          <a:chOff x="0" y="0"/>
          <a:chExt cx="0" cy="0"/>
        </a:xfrm>
      </p:grpSpPr>
      <p:sp>
        <p:nvSpPr>
          <p:cNvPr id="17" name="Google Shape;1104;p35">
            <a:extLst>
              <a:ext uri="{FF2B5EF4-FFF2-40B4-BE49-F238E27FC236}">
                <a16:creationId xmlns:a16="http://schemas.microsoft.com/office/drawing/2014/main" id="{0187391E-A882-DCCA-8F99-30CB00B3CDD5}"/>
              </a:ext>
            </a:extLst>
          </p:cNvPr>
          <p:cNvSpPr/>
          <p:nvPr/>
        </p:nvSpPr>
        <p:spPr>
          <a:xfrm>
            <a:off x="306599" y="558594"/>
            <a:ext cx="11243363" cy="866993"/>
          </a:xfrm>
          <a:prstGeom prst="roundRect">
            <a:avLst>
              <a:gd name="adj" fmla="val 9466"/>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Freeform: Shape 72">
            <a:extLst>
              <a:ext uri="{FF2B5EF4-FFF2-40B4-BE49-F238E27FC236}">
                <a16:creationId xmlns:a16="http://schemas.microsoft.com/office/drawing/2014/main" id="{F04D82A6-E187-4C89-8AF6-6C91A7679A9C}"/>
              </a:ext>
            </a:extLst>
          </p:cNvPr>
          <p:cNvSpPr/>
          <p:nvPr/>
        </p:nvSpPr>
        <p:spPr>
          <a:xfrm>
            <a:off x="-9562007" y="5834866"/>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530486" y="592571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2D9C6DA-B629-45B8-85E1-0AA82543F0F8}"/>
              </a:ext>
            </a:extLst>
          </p:cNvPr>
          <p:cNvSpPr/>
          <p:nvPr/>
        </p:nvSpPr>
        <p:spPr>
          <a:xfrm>
            <a:off x="3123790" y="59432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46D3282-2959-401A-BD76-7C2758FC4406}"/>
              </a:ext>
            </a:extLst>
          </p:cNvPr>
          <p:cNvSpPr/>
          <p:nvPr/>
        </p:nvSpPr>
        <p:spPr>
          <a:xfrm>
            <a:off x="4439330" y="593671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8E745DF8-6F6E-44D4-BBBD-52D5117C3B76}"/>
              </a:ext>
            </a:extLst>
          </p:cNvPr>
          <p:cNvSpPr/>
          <p:nvPr/>
        </p:nvSpPr>
        <p:spPr>
          <a:xfrm>
            <a:off x="7043621" y="590032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4D74424-C7C1-41DE-A898-203B979BB296}"/>
              </a:ext>
            </a:extLst>
          </p:cNvPr>
          <p:cNvSpPr/>
          <p:nvPr/>
        </p:nvSpPr>
        <p:spPr>
          <a:xfrm>
            <a:off x="8495120" y="5919146"/>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924CA3-A611-4587-B129-0DBA2E235CA0}"/>
              </a:ext>
            </a:extLst>
          </p:cNvPr>
          <p:cNvSpPr/>
          <p:nvPr/>
        </p:nvSpPr>
        <p:spPr>
          <a:xfrm>
            <a:off x="9875163" y="587206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4848AFDB-08D6-469D-A780-7C98B6D3ADBC}"/>
              </a:ext>
            </a:extLst>
          </p:cNvPr>
          <p:cNvSpPr/>
          <p:nvPr/>
        </p:nvSpPr>
        <p:spPr>
          <a:xfrm>
            <a:off x="11226132" y="592474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189368" y="59432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18CC83F5-3669-4AE1-81CE-FD3782EF0075}"/>
              </a:ext>
            </a:extLst>
          </p:cNvPr>
          <p:cNvSpPr txBox="1"/>
          <p:nvPr/>
        </p:nvSpPr>
        <p:spPr>
          <a:xfrm>
            <a:off x="1742152" y="0"/>
            <a:ext cx="8303617" cy="523220"/>
          </a:xfrm>
          <a:prstGeom prst="rect">
            <a:avLst/>
          </a:prstGeom>
          <a:noFill/>
        </p:spPr>
        <p:txBody>
          <a:bodyPr wrap="square" rtlCol="0">
            <a:spAutoFit/>
          </a:bodyPr>
          <a:lstStyle/>
          <a:p>
            <a:pPr algn="ctr"/>
            <a:r>
              <a:rPr lang="en-US" sz="2800" b="1" dirty="0">
                <a:solidFill>
                  <a:schemeClr val="bg1"/>
                </a:solidFill>
                <a:cs typeface="Aharoni" panose="02010803020104030203" pitchFamily="2" charset="-79"/>
              </a:rPr>
              <a:t>HYDROGEN COMPRESSORS</a:t>
            </a:r>
          </a:p>
        </p:txBody>
      </p:sp>
      <p:pic>
        <p:nvPicPr>
          <p:cNvPr id="42" name="Picture 41">
            <a:hlinkClick r:id="rId2" action="ppaction://hlinksldjump"/>
          </p:cNvPr>
          <p:cNvPicPr>
            <a:picLocks noChangeAspect="1"/>
          </p:cNvPicPr>
          <p:nvPr/>
        </p:nvPicPr>
        <p:blipFill>
          <a:blip r:embed="rId3"/>
          <a:stretch>
            <a:fillRect/>
          </a:stretch>
        </p:blipFill>
        <p:spPr>
          <a:xfrm>
            <a:off x="212989" y="5880373"/>
            <a:ext cx="693561" cy="774723"/>
          </a:xfrm>
          <a:prstGeom prst="rect">
            <a:avLst/>
          </a:prstGeom>
        </p:spPr>
      </p:pic>
      <p:pic>
        <p:nvPicPr>
          <p:cNvPr id="43" name="Picture 42">
            <a:hlinkClick r:id="rId4" action="ppaction://hlinksldjump"/>
          </p:cNvPr>
          <p:cNvPicPr>
            <a:picLocks noChangeAspect="1"/>
          </p:cNvPicPr>
          <p:nvPr/>
        </p:nvPicPr>
        <p:blipFill>
          <a:blip r:embed="rId3"/>
          <a:stretch>
            <a:fillRect/>
          </a:stretch>
        </p:blipFill>
        <p:spPr>
          <a:xfrm>
            <a:off x="1506734" y="5924741"/>
            <a:ext cx="710442" cy="774723"/>
          </a:xfrm>
          <a:prstGeom prst="rect">
            <a:avLst/>
          </a:prstGeom>
        </p:spPr>
      </p:pic>
      <p:pic>
        <p:nvPicPr>
          <p:cNvPr id="44" name="Picture 43">
            <a:hlinkClick r:id="rId5" action="ppaction://hlinksldjump"/>
          </p:cNvPr>
          <p:cNvPicPr>
            <a:picLocks noChangeAspect="1"/>
          </p:cNvPicPr>
          <p:nvPr/>
        </p:nvPicPr>
        <p:blipFill>
          <a:blip r:embed="rId3"/>
          <a:stretch>
            <a:fillRect/>
          </a:stretch>
        </p:blipFill>
        <p:spPr>
          <a:xfrm>
            <a:off x="3136504" y="5935281"/>
            <a:ext cx="705512" cy="806931"/>
          </a:xfrm>
          <a:prstGeom prst="rect">
            <a:avLst/>
          </a:prstGeom>
        </p:spPr>
      </p:pic>
      <p:pic>
        <p:nvPicPr>
          <p:cNvPr id="3" name="Picture 2">
            <a:hlinkClick r:id="rId6" action="ppaction://hlinksldjump"/>
            <a:extLst>
              <a:ext uri="{FF2B5EF4-FFF2-40B4-BE49-F238E27FC236}">
                <a16:creationId xmlns:a16="http://schemas.microsoft.com/office/drawing/2014/main" id="{FCADF2C4-05E7-6E82-E6AD-28A653A9C0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3874" y="5972087"/>
            <a:ext cx="634921" cy="634921"/>
          </a:xfrm>
          <a:prstGeom prst="rect">
            <a:avLst/>
          </a:prstGeom>
        </p:spPr>
      </p:pic>
      <p:pic>
        <p:nvPicPr>
          <p:cNvPr id="6" name="Picture 5">
            <a:hlinkClick r:id="rId8" action="ppaction://hlinksldjump"/>
            <a:extLst>
              <a:ext uri="{FF2B5EF4-FFF2-40B4-BE49-F238E27FC236}">
                <a16:creationId xmlns:a16="http://schemas.microsoft.com/office/drawing/2014/main" id="{1A17BF06-FF34-8A87-A86A-ED8A710F0DF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017" b="96552" l="0" r="97696">
                        <a14:foregroundMark x1="53456" y1="7759" x2="53456" y2="7759"/>
                        <a14:foregroundMark x1="20737" y1="59483" x2="20737" y2="59483"/>
                        <a14:foregroundMark x1="82028" y1="40086" x2="82028" y2="40086"/>
                      </a14:backgroundRemoval>
                    </a14:imgEffect>
                  </a14:imgLayer>
                </a14:imgProps>
              </a:ext>
            </a:extLst>
          </a:blip>
          <a:stretch>
            <a:fillRect/>
          </a:stretch>
        </p:blipFill>
        <p:spPr>
          <a:xfrm>
            <a:off x="7102886" y="5951023"/>
            <a:ext cx="602475" cy="644121"/>
          </a:xfrm>
          <a:prstGeom prst="rect">
            <a:avLst/>
          </a:prstGeom>
        </p:spPr>
      </p:pic>
      <p:pic>
        <p:nvPicPr>
          <p:cNvPr id="8" name="Picture 2" descr="Reference Icon Images - Free Download on Freepik">
            <a:hlinkClick r:id="rId6" action="ppaction://hlinksldjump"/>
            <a:extLst>
              <a:ext uri="{FF2B5EF4-FFF2-40B4-BE49-F238E27FC236}">
                <a16:creationId xmlns:a16="http://schemas.microsoft.com/office/drawing/2014/main" id="{A4DF24EE-A758-9746-BC83-6B72B4F1FC75}"/>
              </a:ext>
            </a:extLst>
          </p:cNvPr>
          <p:cNvPicPr>
            <a:picLocks noChangeAspect="1" noChangeArrowheads="1"/>
          </p:cNvPicPr>
          <p:nvPr/>
        </p:nvPicPr>
        <p:blipFill>
          <a:blip r:embed="rId11" cstate="hqprint">
            <a:extLst>
              <a:ext uri="{BEBA8EAE-BF5A-486C-A8C5-ECC9F3942E4B}">
                <a14:imgProps xmlns:a14="http://schemas.microsoft.com/office/drawing/2010/main">
                  <a14:imgLayer r:embed="rId12">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8564564" y="5980650"/>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ference Icon Images - Free Download on Freepik">
            <a:hlinkClick r:id="rId6" action="ppaction://hlinksldjump"/>
            <a:extLst>
              <a:ext uri="{FF2B5EF4-FFF2-40B4-BE49-F238E27FC236}">
                <a16:creationId xmlns:a16="http://schemas.microsoft.com/office/drawing/2014/main" id="{64B5B06A-3D20-D6EE-2F72-8760C00801BA}"/>
              </a:ext>
            </a:extLst>
          </p:cNvPr>
          <p:cNvPicPr>
            <a:picLocks noChangeAspect="1" noChangeArrowheads="1"/>
          </p:cNvPicPr>
          <p:nvPr/>
        </p:nvPicPr>
        <p:blipFill>
          <a:blip r:embed="rId11" cstate="hqprint">
            <a:extLst>
              <a:ext uri="{BEBA8EAE-BF5A-486C-A8C5-ECC9F3942E4B}">
                <a14:imgProps xmlns:a14="http://schemas.microsoft.com/office/drawing/2010/main">
                  <a14:imgLayer r:embed="rId12">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9946619" y="5933667"/>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rketing &amp; Growth Icon Product Icon, PNG, 1084x1240px, Marketing Growth  Icon, Logo, Product Icon, Symbol Download">
            <a:hlinkClick r:id="rId6" action="ppaction://hlinksldjump"/>
            <a:extLst>
              <a:ext uri="{FF2B5EF4-FFF2-40B4-BE49-F238E27FC236}">
                <a16:creationId xmlns:a16="http://schemas.microsoft.com/office/drawing/2014/main" id="{99F5159F-253A-CA0E-E913-A6402B30AD51}"/>
              </a:ext>
            </a:extLst>
          </p:cNvPr>
          <p:cNvPicPr>
            <a:picLocks noChangeAspect="1" noChangeArrowheads="1"/>
          </p:cNvPicPr>
          <p:nvPr/>
        </p:nvPicPr>
        <p:blipFill>
          <a:blip r:embed="rId13" cstate="hqprint">
            <a:extLst>
              <a:ext uri="{BEBA8EAE-BF5A-486C-A8C5-ECC9F3942E4B}">
                <a14:imgProps xmlns:a14="http://schemas.microsoft.com/office/drawing/2010/main">
                  <a14:imgLayer r:embed="rId14">
                    <a14:imgEffect>
                      <a14:backgroundRemoval t="0" b="89979" l="10000" r="90000">
                        <a14:foregroundMark x1="38293" y1="26652" x2="38293" y2="26652"/>
                      </a14:backgroundRemoval>
                    </a14:imgEffect>
                  </a14:imgLayer>
                </a14:imgProps>
              </a:ext>
              <a:ext uri="{28A0092B-C50C-407E-A947-70E740481C1C}">
                <a14:useLocalDpi xmlns:a14="http://schemas.microsoft.com/office/drawing/2010/main" val="0"/>
              </a:ext>
            </a:extLst>
          </a:blip>
          <a:srcRect/>
          <a:stretch>
            <a:fillRect/>
          </a:stretch>
        </p:blipFill>
        <p:spPr bwMode="auto">
          <a:xfrm>
            <a:off x="11336607" y="5971400"/>
            <a:ext cx="519854" cy="594662"/>
          </a:xfrm>
          <a:prstGeom prst="rect">
            <a:avLst/>
          </a:prstGeom>
          <a:noFill/>
          <a:extLst>
            <a:ext uri="{909E8E84-426E-40DD-AFC4-6F175D3DCCD1}">
              <a14:hiddenFill xmlns:a14="http://schemas.microsoft.com/office/drawing/2010/main">
                <a:solidFill>
                  <a:srgbClr val="FFFFFF"/>
                </a:solidFill>
              </a14:hiddenFill>
            </a:ext>
          </a:extLst>
        </p:spPr>
      </p:pic>
      <p:sp>
        <p:nvSpPr>
          <p:cNvPr id="77" name="Oval 76">
            <a:extLst>
              <a:ext uri="{FF2B5EF4-FFF2-40B4-BE49-F238E27FC236}">
                <a16:creationId xmlns:a16="http://schemas.microsoft.com/office/drawing/2014/main" id="{8C2E3283-7857-493C-8499-6870A7E7A619}"/>
              </a:ext>
            </a:extLst>
          </p:cNvPr>
          <p:cNvSpPr/>
          <p:nvPr/>
        </p:nvSpPr>
        <p:spPr>
          <a:xfrm>
            <a:off x="5532161" y="550166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hlinkClick r:id="rId6" action="ppaction://hlinksldjump"/>
            <a:extLst>
              <a:ext uri="{FF2B5EF4-FFF2-40B4-BE49-F238E27FC236}">
                <a16:creationId xmlns:a16="http://schemas.microsoft.com/office/drawing/2014/main" id="{3C7D6AC4-E875-060B-B0B9-DE23257B26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24647" y="5568684"/>
            <a:ext cx="532364" cy="532364"/>
          </a:xfrm>
          <a:prstGeom prst="rect">
            <a:avLst/>
          </a:prstGeom>
        </p:spPr>
      </p:pic>
      <p:sp>
        <p:nvSpPr>
          <p:cNvPr id="2" name="Subtitle 14">
            <a:extLst>
              <a:ext uri="{FF2B5EF4-FFF2-40B4-BE49-F238E27FC236}">
                <a16:creationId xmlns:a16="http://schemas.microsoft.com/office/drawing/2014/main" id="{7FDB1E2C-B970-ECE4-CF92-62F7F0BF2C28}"/>
              </a:ext>
            </a:extLst>
          </p:cNvPr>
          <p:cNvSpPr>
            <a:spLocks noGrp="1"/>
          </p:cNvSpPr>
          <p:nvPr>
            <p:ph idx="1"/>
          </p:nvPr>
        </p:nvSpPr>
        <p:spPr>
          <a:xfrm>
            <a:off x="504825" y="715119"/>
            <a:ext cx="11144250" cy="5185209"/>
          </a:xfrm>
        </p:spPr>
        <p:txBody>
          <a:bodyPr>
            <a:normAutofit/>
          </a:bodyPr>
          <a:lstStyle/>
          <a:p>
            <a:pPr marL="0" indent="0" algn="l">
              <a:buNone/>
            </a:pPr>
            <a:endParaRPr lang="en-US" sz="1600" dirty="0"/>
          </a:p>
          <a:p>
            <a:pPr marL="0" indent="0" algn="l">
              <a:buNone/>
            </a:pPr>
            <a:endParaRPr lang="en-US" dirty="0"/>
          </a:p>
        </p:txBody>
      </p:sp>
      <p:sp>
        <p:nvSpPr>
          <p:cNvPr id="10" name="Subtitle 14">
            <a:extLst>
              <a:ext uri="{FF2B5EF4-FFF2-40B4-BE49-F238E27FC236}">
                <a16:creationId xmlns:a16="http://schemas.microsoft.com/office/drawing/2014/main" id="{426F6291-4573-A6E9-A1A1-889914728276}"/>
              </a:ext>
            </a:extLst>
          </p:cNvPr>
          <p:cNvSpPr txBox="1">
            <a:spLocks/>
          </p:cNvSpPr>
          <p:nvPr/>
        </p:nvSpPr>
        <p:spPr>
          <a:xfrm>
            <a:off x="405712" y="682452"/>
            <a:ext cx="111442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ea typeface="Times New Roman" panose="02020603050405020304" pitchFamily="18" charset="0"/>
                <a:cs typeface="Times New Roman" panose="02020603050405020304" pitchFamily="18" charset="0"/>
              </a:rPr>
              <a:t>A hydrogen compressor is a device that takes in hydrogen gas at low pressure and raising its pressure for storage or transport. These compressors are crucial for storing and delivering hydrogen efficiently, especially in applications like fueling stations for hydrogen vehicles or industrial processes requiring high-pressure hydrogen.</a:t>
            </a:r>
          </a:p>
          <a:p>
            <a:pPr marL="0" indent="0">
              <a:buFont typeface="Arial" panose="020B0604020202020204" pitchFamily="34" charset="0"/>
              <a:buNone/>
            </a:pPr>
            <a:endParaRPr lang="en-IN" sz="1600" dirty="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AutoNum type="arabicPeriod"/>
            </a:pPr>
            <a:endParaRPr lang="en-US" sz="1600" dirty="0"/>
          </a:p>
          <a:p>
            <a:pPr marL="0" indent="0">
              <a:buFont typeface="Arial" panose="020B0604020202020204" pitchFamily="34" charset="0"/>
              <a:buNone/>
            </a:pPr>
            <a:endParaRPr lang="en-US" dirty="0"/>
          </a:p>
        </p:txBody>
      </p:sp>
      <p:sp>
        <p:nvSpPr>
          <p:cNvPr id="23" name="Rectangle 22">
            <a:extLst>
              <a:ext uri="{FF2B5EF4-FFF2-40B4-BE49-F238E27FC236}">
                <a16:creationId xmlns:a16="http://schemas.microsoft.com/office/drawing/2014/main" id="{4ED71AEF-23F2-F75D-FA10-CC020DFAF109}"/>
              </a:ext>
            </a:extLst>
          </p:cNvPr>
          <p:cNvSpPr/>
          <p:nvPr/>
        </p:nvSpPr>
        <p:spPr>
          <a:xfrm>
            <a:off x="434287" y="1582111"/>
            <a:ext cx="3589856" cy="2200089"/>
          </a:xfrm>
          <a:prstGeom prst="rect">
            <a:avLst/>
          </a:prstGeom>
          <a:solidFill>
            <a:schemeClr val="bg2">
              <a:lumMod val="9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600" dirty="0">
              <a:solidFill>
                <a:schemeClr val="tx1"/>
              </a:solidFill>
            </a:endParaRPr>
          </a:p>
          <a:p>
            <a:pPr algn="just"/>
            <a:r>
              <a:rPr lang="en-US" sz="1420" b="1" dirty="0">
                <a:solidFill>
                  <a:schemeClr val="tx1"/>
                </a:solidFill>
              </a:rPr>
              <a:t>Performance</a:t>
            </a:r>
            <a:r>
              <a:rPr lang="en-US" sz="1420" dirty="0">
                <a:solidFill>
                  <a:schemeClr val="tx1"/>
                </a:solidFill>
              </a:rPr>
              <a:t> </a:t>
            </a:r>
            <a:r>
              <a:rPr lang="en-US" sz="1420" b="1" dirty="0">
                <a:solidFill>
                  <a:schemeClr val="tx1"/>
                </a:solidFill>
              </a:rPr>
              <a:t>Testing</a:t>
            </a:r>
            <a:r>
              <a:rPr lang="en-US" sz="1420" dirty="0">
                <a:solidFill>
                  <a:schemeClr val="tx1"/>
                </a:solidFill>
              </a:rPr>
              <a:t>: Evaluates the compressor's ability to move hydrogen gas efficiently and increase its pressure as needed for storage. It Measures flow rate (e.g., cubic meters per hour) and pressure increase capability (e.g., bar) under various operating conditions. Performance testing assesses the compressor's effectiveness in handling hydrogen gas, critical for its performance in fueling stations or industrial processes.</a:t>
            </a:r>
          </a:p>
          <a:p>
            <a:endParaRPr lang="en-US" sz="1400" dirty="0"/>
          </a:p>
        </p:txBody>
      </p:sp>
      <p:pic>
        <p:nvPicPr>
          <p:cNvPr id="24" name="Picture 23">
            <a:extLst>
              <a:ext uri="{FF2B5EF4-FFF2-40B4-BE49-F238E27FC236}">
                <a16:creationId xmlns:a16="http://schemas.microsoft.com/office/drawing/2014/main" id="{E5526FAF-C36D-0348-9ADC-C97F37D82A43}"/>
              </a:ext>
            </a:extLst>
          </p:cNvPr>
          <p:cNvPicPr>
            <a:picLocks noChangeAspect="1"/>
          </p:cNvPicPr>
          <p:nvPr/>
        </p:nvPicPr>
        <p:blipFill>
          <a:blip r:embed="rId15"/>
          <a:stretch>
            <a:fillRect/>
          </a:stretch>
        </p:blipFill>
        <p:spPr>
          <a:xfrm>
            <a:off x="422364" y="3828752"/>
            <a:ext cx="3607832" cy="1828800"/>
          </a:xfrm>
          <a:prstGeom prst="rect">
            <a:avLst/>
          </a:prstGeom>
        </p:spPr>
      </p:pic>
      <p:sp>
        <p:nvSpPr>
          <p:cNvPr id="25" name="Rectangle 24">
            <a:extLst>
              <a:ext uri="{FF2B5EF4-FFF2-40B4-BE49-F238E27FC236}">
                <a16:creationId xmlns:a16="http://schemas.microsoft.com/office/drawing/2014/main" id="{7BE2A261-B873-6791-D1B9-F8C04F80344B}"/>
              </a:ext>
            </a:extLst>
          </p:cNvPr>
          <p:cNvSpPr/>
          <p:nvPr/>
        </p:nvSpPr>
        <p:spPr>
          <a:xfrm>
            <a:off x="4454377" y="3803113"/>
            <a:ext cx="3605931" cy="1820285"/>
          </a:xfrm>
          <a:prstGeom prst="rect">
            <a:avLst/>
          </a:prstGeom>
          <a:solidFill>
            <a:srgbClr val="C97DBC"/>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Rectangle 25">
            <a:extLst>
              <a:ext uri="{FF2B5EF4-FFF2-40B4-BE49-F238E27FC236}">
                <a16:creationId xmlns:a16="http://schemas.microsoft.com/office/drawing/2014/main" id="{1E718C80-BC74-C39E-D82D-E2E1C5F35E14}"/>
              </a:ext>
            </a:extLst>
          </p:cNvPr>
          <p:cNvSpPr/>
          <p:nvPr/>
        </p:nvSpPr>
        <p:spPr>
          <a:xfrm>
            <a:off x="4521498" y="1622189"/>
            <a:ext cx="3493610" cy="1990002"/>
          </a:xfrm>
          <a:prstGeom prst="rect">
            <a:avLst/>
          </a:prstGeom>
          <a:solidFill>
            <a:schemeClr val="accent2">
              <a:lumMod val="40000"/>
              <a:lumOff val="6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aphic 43">
            <a:extLst>
              <a:ext uri="{FF2B5EF4-FFF2-40B4-BE49-F238E27FC236}">
                <a16:creationId xmlns:a16="http://schemas.microsoft.com/office/drawing/2014/main" id="{571E3990-2730-E34F-5956-31EFF962095A}"/>
              </a:ext>
            </a:extLst>
          </p:cNvPr>
          <p:cNvGrpSpPr/>
          <p:nvPr/>
        </p:nvGrpSpPr>
        <p:grpSpPr>
          <a:xfrm rot="10009152" flipH="1" flipV="1">
            <a:off x="4045917" y="2168110"/>
            <a:ext cx="475581" cy="496704"/>
            <a:chOff x="5270499" y="2952750"/>
            <a:chExt cx="1652160" cy="946643"/>
          </a:xfrm>
          <a:solidFill>
            <a:schemeClr val="tx1">
              <a:lumMod val="75000"/>
              <a:lumOff val="25000"/>
            </a:schemeClr>
          </a:solidFill>
        </p:grpSpPr>
        <p:sp>
          <p:nvSpPr>
            <p:cNvPr id="28" name="Freeform 36">
              <a:extLst>
                <a:ext uri="{FF2B5EF4-FFF2-40B4-BE49-F238E27FC236}">
                  <a16:creationId xmlns:a16="http://schemas.microsoft.com/office/drawing/2014/main" id="{07C7CA6F-3436-6660-04F3-8D9FDC1B4C87}"/>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29" name="Freeform 37">
              <a:extLst>
                <a:ext uri="{FF2B5EF4-FFF2-40B4-BE49-F238E27FC236}">
                  <a16:creationId xmlns:a16="http://schemas.microsoft.com/office/drawing/2014/main" id="{FDE20522-20B7-4223-D202-277526BAA39D}"/>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30" name="Graphic 43">
            <a:extLst>
              <a:ext uri="{FF2B5EF4-FFF2-40B4-BE49-F238E27FC236}">
                <a16:creationId xmlns:a16="http://schemas.microsoft.com/office/drawing/2014/main" id="{31E97E57-D4A7-35DD-7B4D-2521112B4325}"/>
              </a:ext>
            </a:extLst>
          </p:cNvPr>
          <p:cNvGrpSpPr/>
          <p:nvPr/>
        </p:nvGrpSpPr>
        <p:grpSpPr>
          <a:xfrm rot="14831453" flipH="1" flipV="1">
            <a:off x="6233537" y="3399894"/>
            <a:ext cx="338312" cy="406541"/>
            <a:chOff x="5270499" y="2952750"/>
            <a:chExt cx="1652160" cy="946643"/>
          </a:xfrm>
          <a:solidFill>
            <a:schemeClr val="tx1">
              <a:lumMod val="75000"/>
              <a:lumOff val="25000"/>
            </a:schemeClr>
          </a:solidFill>
        </p:grpSpPr>
        <p:sp>
          <p:nvSpPr>
            <p:cNvPr id="31" name="Freeform 36">
              <a:extLst>
                <a:ext uri="{FF2B5EF4-FFF2-40B4-BE49-F238E27FC236}">
                  <a16:creationId xmlns:a16="http://schemas.microsoft.com/office/drawing/2014/main" id="{8015A651-4A8F-2300-E269-2B99DE68376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33" name="Freeform 37">
              <a:extLst>
                <a:ext uri="{FF2B5EF4-FFF2-40B4-BE49-F238E27FC236}">
                  <a16:creationId xmlns:a16="http://schemas.microsoft.com/office/drawing/2014/main" id="{AE5DDDA1-9449-2AA4-F188-F1E8A9EF263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dirty="0">
                <a:solidFill>
                  <a:schemeClr val="tx1">
                    <a:lumMod val="75000"/>
                    <a:lumOff val="25000"/>
                  </a:schemeClr>
                </a:solidFill>
              </a:endParaRPr>
            </a:p>
          </p:txBody>
        </p:sp>
      </p:grpSp>
      <p:grpSp>
        <p:nvGrpSpPr>
          <p:cNvPr id="34" name="Graphic 43">
            <a:extLst>
              <a:ext uri="{FF2B5EF4-FFF2-40B4-BE49-F238E27FC236}">
                <a16:creationId xmlns:a16="http://schemas.microsoft.com/office/drawing/2014/main" id="{6E121BCB-22DF-7AD0-CDBD-17B65C4AB8CF}"/>
              </a:ext>
            </a:extLst>
          </p:cNvPr>
          <p:cNvGrpSpPr/>
          <p:nvPr/>
        </p:nvGrpSpPr>
        <p:grpSpPr>
          <a:xfrm rot="17222318" flipH="1" flipV="1">
            <a:off x="3893406" y="4359425"/>
            <a:ext cx="668642" cy="329215"/>
            <a:chOff x="5270499" y="2952750"/>
            <a:chExt cx="1652160" cy="946643"/>
          </a:xfrm>
          <a:solidFill>
            <a:schemeClr val="tx1">
              <a:lumMod val="75000"/>
              <a:lumOff val="25000"/>
            </a:schemeClr>
          </a:solidFill>
        </p:grpSpPr>
        <p:sp>
          <p:nvSpPr>
            <p:cNvPr id="35" name="Freeform 36">
              <a:extLst>
                <a:ext uri="{FF2B5EF4-FFF2-40B4-BE49-F238E27FC236}">
                  <a16:creationId xmlns:a16="http://schemas.microsoft.com/office/drawing/2014/main" id="{B1953D30-F0C4-7510-D1E4-5F53CE29317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36" name="Freeform 37">
              <a:extLst>
                <a:ext uri="{FF2B5EF4-FFF2-40B4-BE49-F238E27FC236}">
                  <a16:creationId xmlns:a16="http://schemas.microsoft.com/office/drawing/2014/main" id="{252631B3-2180-7368-E1D8-5AE5A431E6F2}"/>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sp>
        <p:nvSpPr>
          <p:cNvPr id="38" name="TextBox 37">
            <a:extLst>
              <a:ext uri="{FF2B5EF4-FFF2-40B4-BE49-F238E27FC236}">
                <a16:creationId xmlns:a16="http://schemas.microsoft.com/office/drawing/2014/main" id="{83B12E57-B1BE-F394-A2FD-8B403C8FF447}"/>
              </a:ext>
            </a:extLst>
          </p:cNvPr>
          <p:cNvSpPr txBox="1"/>
          <p:nvPr/>
        </p:nvSpPr>
        <p:spPr>
          <a:xfrm>
            <a:off x="434287" y="3889072"/>
            <a:ext cx="3407729" cy="1708160"/>
          </a:xfrm>
          <a:prstGeom prst="rect">
            <a:avLst/>
          </a:prstGeom>
          <a:noFill/>
        </p:spPr>
        <p:txBody>
          <a:bodyPr wrap="square">
            <a:spAutoFit/>
          </a:bodyPr>
          <a:lstStyle/>
          <a:p>
            <a:pPr algn="just"/>
            <a:r>
              <a:rPr lang="en-IN" sz="1500" b="1" dirty="0"/>
              <a:t>Leakage</a:t>
            </a:r>
            <a:r>
              <a:rPr lang="en-IN" sz="1500" dirty="0"/>
              <a:t> </a:t>
            </a:r>
            <a:r>
              <a:rPr lang="en-IN" sz="1500" b="1" dirty="0"/>
              <a:t>Testing</a:t>
            </a:r>
            <a:r>
              <a:rPr lang="en-IN" sz="1500" dirty="0"/>
              <a:t>:  It  Detects and prevents leaks in the compressor system to ensure gas containment and safety &amp; Utilizes tracer gases like helium or hydrogen and methods such as visual inspection, pressure decay testing, and helium leak detection.  </a:t>
            </a:r>
          </a:p>
        </p:txBody>
      </p:sp>
      <p:sp>
        <p:nvSpPr>
          <p:cNvPr id="39" name="TextBox 38">
            <a:extLst>
              <a:ext uri="{FF2B5EF4-FFF2-40B4-BE49-F238E27FC236}">
                <a16:creationId xmlns:a16="http://schemas.microsoft.com/office/drawing/2014/main" id="{5EAF5E5D-F3A7-4846-7749-6F4EFBD47305}"/>
              </a:ext>
            </a:extLst>
          </p:cNvPr>
          <p:cNvSpPr txBox="1"/>
          <p:nvPr/>
        </p:nvSpPr>
        <p:spPr>
          <a:xfrm>
            <a:off x="4488587" y="1584294"/>
            <a:ext cx="3493611" cy="2100575"/>
          </a:xfrm>
          <a:prstGeom prst="rect">
            <a:avLst/>
          </a:prstGeom>
          <a:noFill/>
        </p:spPr>
        <p:txBody>
          <a:bodyPr wrap="square" rtlCol="0">
            <a:spAutoFit/>
          </a:bodyPr>
          <a:lstStyle/>
          <a:p>
            <a:pPr algn="just"/>
            <a:r>
              <a:rPr lang="en-US" sz="1450" b="1" dirty="0">
                <a:cs typeface="Times New Roman" panose="02020603050405020304" pitchFamily="18" charset="0"/>
              </a:rPr>
              <a:t>Material</a:t>
            </a:r>
            <a:r>
              <a:rPr lang="en-US" sz="1450" dirty="0">
                <a:cs typeface="Times New Roman" panose="02020603050405020304" pitchFamily="18" charset="0"/>
              </a:rPr>
              <a:t> </a:t>
            </a:r>
            <a:r>
              <a:rPr lang="en-US" sz="1450" b="1" dirty="0">
                <a:cs typeface="Times New Roman" panose="02020603050405020304" pitchFamily="18" charset="0"/>
              </a:rPr>
              <a:t>Compatibility</a:t>
            </a:r>
            <a:r>
              <a:rPr lang="en-US" sz="1450" dirty="0">
                <a:cs typeface="Times New Roman" panose="02020603050405020304" pitchFamily="18" charset="0"/>
              </a:rPr>
              <a:t> </a:t>
            </a:r>
            <a:r>
              <a:rPr lang="en-US" sz="1450" b="1" dirty="0">
                <a:cs typeface="Times New Roman" panose="02020603050405020304" pitchFamily="18" charset="0"/>
              </a:rPr>
              <a:t>Testing :</a:t>
            </a:r>
            <a:r>
              <a:rPr lang="en-US" sz="1450" dirty="0">
                <a:cs typeface="Times New Roman" panose="02020603050405020304" pitchFamily="18" charset="0"/>
              </a:rPr>
              <a:t> Ensures compressor materials can withstand exposure to hydrogen without degradation or compromise in performance.   It conduct tests like tensile testing, hardness testing, and chemical analysis. It Verifying material compatibility with hydrogen is crucial to ensure long-term reliability and safety of the compressor.</a:t>
            </a:r>
          </a:p>
        </p:txBody>
      </p:sp>
      <p:sp>
        <p:nvSpPr>
          <p:cNvPr id="40" name="TextBox 39">
            <a:extLst>
              <a:ext uri="{FF2B5EF4-FFF2-40B4-BE49-F238E27FC236}">
                <a16:creationId xmlns:a16="http://schemas.microsoft.com/office/drawing/2014/main" id="{EB20F52B-D627-9006-2576-6A28DBFE007C}"/>
              </a:ext>
            </a:extLst>
          </p:cNvPr>
          <p:cNvSpPr txBox="1"/>
          <p:nvPr/>
        </p:nvSpPr>
        <p:spPr>
          <a:xfrm>
            <a:off x="4467929" y="3817782"/>
            <a:ext cx="3493611" cy="1815882"/>
          </a:xfrm>
          <a:prstGeom prst="rect">
            <a:avLst/>
          </a:prstGeom>
          <a:noFill/>
        </p:spPr>
        <p:txBody>
          <a:bodyPr wrap="square" rtlCol="0">
            <a:spAutoFit/>
          </a:bodyPr>
          <a:lstStyle/>
          <a:p>
            <a:pPr algn="just"/>
            <a:r>
              <a:rPr lang="en-US" sz="1600" b="1" dirty="0">
                <a:cs typeface="Times New Roman" panose="02020603050405020304" pitchFamily="18" charset="0"/>
              </a:rPr>
              <a:t>Pressure</a:t>
            </a:r>
            <a:r>
              <a:rPr lang="en-US" sz="1600" dirty="0">
                <a:cs typeface="Times New Roman" panose="02020603050405020304" pitchFamily="18" charset="0"/>
              </a:rPr>
              <a:t> </a:t>
            </a:r>
            <a:r>
              <a:rPr lang="en-US" sz="1600" b="1" dirty="0">
                <a:cs typeface="Times New Roman" panose="02020603050405020304" pitchFamily="18" charset="0"/>
              </a:rPr>
              <a:t>Testing</a:t>
            </a:r>
            <a:r>
              <a:rPr lang="en-US" sz="1600" dirty="0">
                <a:cs typeface="Times New Roman" panose="02020603050405020304" pitchFamily="18" charset="0"/>
              </a:rPr>
              <a:t> : Validates the compressor's ability to withstand high pressure without leaking. Utilizes methods such as hydrostatic testing (with water) or pneumatic testing (with compressed air or inert gas) to apply pressure beyond operating limits.</a:t>
            </a:r>
          </a:p>
        </p:txBody>
      </p:sp>
      <p:pic>
        <p:nvPicPr>
          <p:cNvPr id="49" name="Picture 48">
            <a:extLst>
              <a:ext uri="{FF2B5EF4-FFF2-40B4-BE49-F238E27FC236}">
                <a16:creationId xmlns:a16="http://schemas.microsoft.com/office/drawing/2014/main" id="{9525DD4D-C889-716E-6272-AD1D1DFEFBA9}"/>
              </a:ext>
            </a:extLst>
          </p:cNvPr>
          <p:cNvPicPr>
            <a:picLocks noChangeAspect="1"/>
          </p:cNvPicPr>
          <p:nvPr/>
        </p:nvPicPr>
        <p:blipFill rotWithShape="1">
          <a:blip r:embed="rId16">
            <a:extLst>
              <a:ext uri="{28A0092B-C50C-407E-A947-70E740481C1C}">
                <a14:useLocalDpi xmlns:a14="http://schemas.microsoft.com/office/drawing/2010/main" val="0"/>
              </a:ext>
            </a:extLst>
          </a:blip>
          <a:srcRect l="15439" t="13161" b="9928"/>
          <a:stretch/>
        </p:blipFill>
        <p:spPr>
          <a:xfrm>
            <a:off x="8200202" y="1637054"/>
            <a:ext cx="3817785" cy="3986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456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76CF0"/>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F04D82A6-E187-4C89-8AF6-6C91A7679A9C}"/>
              </a:ext>
            </a:extLst>
          </p:cNvPr>
          <p:cNvSpPr/>
          <p:nvPr/>
        </p:nvSpPr>
        <p:spPr>
          <a:xfrm>
            <a:off x="-8241599" y="5830686"/>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530486" y="592571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2D9C6DA-B629-45B8-85E1-0AA82543F0F8}"/>
              </a:ext>
            </a:extLst>
          </p:cNvPr>
          <p:cNvSpPr/>
          <p:nvPr/>
        </p:nvSpPr>
        <p:spPr>
          <a:xfrm>
            <a:off x="3015765" y="592315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46D3282-2959-401A-BD76-7C2758FC4406}"/>
              </a:ext>
            </a:extLst>
          </p:cNvPr>
          <p:cNvSpPr/>
          <p:nvPr/>
        </p:nvSpPr>
        <p:spPr>
          <a:xfrm>
            <a:off x="4439330" y="593671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C2E3283-7857-493C-8499-6870A7E7A619}"/>
              </a:ext>
            </a:extLst>
          </p:cNvPr>
          <p:cNvSpPr/>
          <p:nvPr/>
        </p:nvSpPr>
        <p:spPr>
          <a:xfrm>
            <a:off x="5692652" y="591429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8E745DF8-6F6E-44D4-BBBD-52D5117C3B76}"/>
              </a:ext>
            </a:extLst>
          </p:cNvPr>
          <p:cNvSpPr/>
          <p:nvPr/>
        </p:nvSpPr>
        <p:spPr>
          <a:xfrm>
            <a:off x="6848326" y="555274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4D74424-C7C1-41DE-A898-203B979BB296}"/>
              </a:ext>
            </a:extLst>
          </p:cNvPr>
          <p:cNvSpPr/>
          <p:nvPr/>
        </p:nvSpPr>
        <p:spPr>
          <a:xfrm>
            <a:off x="8419030" y="5847386"/>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924CA3-A611-4587-B129-0DBA2E235CA0}"/>
              </a:ext>
            </a:extLst>
          </p:cNvPr>
          <p:cNvSpPr/>
          <p:nvPr/>
        </p:nvSpPr>
        <p:spPr>
          <a:xfrm>
            <a:off x="9875163" y="587206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4848AFDB-08D6-469D-A780-7C98B6D3ADBC}"/>
              </a:ext>
            </a:extLst>
          </p:cNvPr>
          <p:cNvSpPr/>
          <p:nvPr/>
        </p:nvSpPr>
        <p:spPr>
          <a:xfrm>
            <a:off x="11226132" y="592474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189368" y="59432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18CC83F5-3669-4AE1-81CE-FD3782EF0075}"/>
              </a:ext>
            </a:extLst>
          </p:cNvPr>
          <p:cNvSpPr txBox="1"/>
          <p:nvPr/>
        </p:nvSpPr>
        <p:spPr>
          <a:xfrm>
            <a:off x="1785542" y="-74799"/>
            <a:ext cx="8303617" cy="584775"/>
          </a:xfrm>
          <a:prstGeom prst="rect">
            <a:avLst/>
          </a:prstGeom>
          <a:noFill/>
        </p:spPr>
        <p:txBody>
          <a:bodyPr wrap="square" rtlCol="0">
            <a:spAutoFit/>
          </a:bodyPr>
          <a:lstStyle/>
          <a:p>
            <a:pPr algn="ctr"/>
            <a:r>
              <a:rPr lang="en-US" sz="3200" b="1" dirty="0">
                <a:solidFill>
                  <a:schemeClr val="bg1"/>
                </a:solidFill>
                <a:cs typeface="Aharoni" panose="02010803020104030203" pitchFamily="2" charset="-79"/>
              </a:rPr>
              <a:t>PIPES AND FITTINGS</a:t>
            </a:r>
          </a:p>
        </p:txBody>
      </p:sp>
      <p:pic>
        <p:nvPicPr>
          <p:cNvPr id="42" name="Picture 41">
            <a:hlinkClick r:id="rId2" action="ppaction://hlinksldjump"/>
          </p:cNvPr>
          <p:cNvPicPr>
            <a:picLocks noChangeAspect="1"/>
          </p:cNvPicPr>
          <p:nvPr/>
        </p:nvPicPr>
        <p:blipFill>
          <a:blip r:embed="rId3"/>
          <a:stretch>
            <a:fillRect/>
          </a:stretch>
        </p:blipFill>
        <p:spPr>
          <a:xfrm>
            <a:off x="212989" y="5880373"/>
            <a:ext cx="693561" cy="774723"/>
          </a:xfrm>
          <a:prstGeom prst="rect">
            <a:avLst/>
          </a:prstGeom>
        </p:spPr>
      </p:pic>
      <p:pic>
        <p:nvPicPr>
          <p:cNvPr id="43" name="Picture 42">
            <a:hlinkClick r:id="rId4" action="ppaction://hlinksldjump"/>
          </p:cNvPr>
          <p:cNvPicPr>
            <a:picLocks noChangeAspect="1"/>
          </p:cNvPicPr>
          <p:nvPr/>
        </p:nvPicPr>
        <p:blipFill>
          <a:blip r:embed="rId3"/>
          <a:stretch>
            <a:fillRect/>
          </a:stretch>
        </p:blipFill>
        <p:spPr>
          <a:xfrm>
            <a:off x="1506734" y="5924741"/>
            <a:ext cx="710442" cy="774723"/>
          </a:xfrm>
          <a:prstGeom prst="rect">
            <a:avLst/>
          </a:prstGeom>
        </p:spPr>
      </p:pic>
      <p:pic>
        <p:nvPicPr>
          <p:cNvPr id="44" name="Picture 43">
            <a:hlinkClick r:id="rId5" action="ppaction://hlinksldjump"/>
          </p:cNvPr>
          <p:cNvPicPr>
            <a:picLocks noChangeAspect="1"/>
          </p:cNvPicPr>
          <p:nvPr/>
        </p:nvPicPr>
        <p:blipFill>
          <a:blip r:embed="rId3"/>
          <a:stretch>
            <a:fillRect/>
          </a:stretch>
        </p:blipFill>
        <p:spPr>
          <a:xfrm>
            <a:off x="3032387" y="5892533"/>
            <a:ext cx="722395" cy="806931"/>
          </a:xfrm>
          <a:prstGeom prst="rect">
            <a:avLst/>
          </a:prstGeom>
        </p:spPr>
      </p:pic>
      <p:pic>
        <p:nvPicPr>
          <p:cNvPr id="46" name="Picture 45">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1003" y="5897843"/>
            <a:ext cx="634921" cy="634921"/>
          </a:xfrm>
          <a:prstGeom prst="rect">
            <a:avLst/>
          </a:prstGeom>
        </p:spPr>
      </p:pic>
      <p:pic>
        <p:nvPicPr>
          <p:cNvPr id="4" name="Picture 3">
            <a:hlinkClick r:id="rId6" action="ppaction://hlinksldjump"/>
            <a:extLst>
              <a:ext uri="{FF2B5EF4-FFF2-40B4-BE49-F238E27FC236}">
                <a16:creationId xmlns:a16="http://schemas.microsoft.com/office/drawing/2014/main" id="{6A988137-F05C-F50D-EEF0-0A2499D86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1044" y="5943211"/>
            <a:ext cx="634921" cy="634921"/>
          </a:xfrm>
          <a:prstGeom prst="rect">
            <a:avLst/>
          </a:prstGeom>
        </p:spPr>
      </p:pic>
      <p:pic>
        <p:nvPicPr>
          <p:cNvPr id="7" name="Picture 2" descr="Reference Icon Images - Free Download on Freepik">
            <a:hlinkClick r:id="rId6" action="ppaction://hlinksldjump"/>
            <a:extLst>
              <a:ext uri="{FF2B5EF4-FFF2-40B4-BE49-F238E27FC236}">
                <a16:creationId xmlns:a16="http://schemas.microsoft.com/office/drawing/2014/main" id="{57DBDEBF-C5DE-923B-FE55-7A9AF1C16DAB}"/>
              </a:ext>
            </a:extLst>
          </p:cNvPr>
          <p:cNvPicPr>
            <a:picLocks noChangeAspect="1" noChangeArrowheads="1"/>
          </p:cNvPicPr>
          <p:nvPr/>
        </p:nvPicPr>
        <p:blipFill>
          <a:blip r:embed="rId8" cstate="hqprint">
            <a:extLst>
              <a:ext uri="{BEBA8EAE-BF5A-486C-A8C5-ECC9F3942E4B}">
                <a14:imgProps xmlns:a14="http://schemas.microsoft.com/office/drawing/2010/main">
                  <a14:imgLayer r:embed="rId9">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8491486" y="5915358"/>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ference Icon Images - Free Download on Freepik">
            <a:hlinkClick r:id="rId6" action="ppaction://hlinksldjump"/>
            <a:extLst>
              <a:ext uri="{FF2B5EF4-FFF2-40B4-BE49-F238E27FC236}">
                <a16:creationId xmlns:a16="http://schemas.microsoft.com/office/drawing/2014/main" id="{274EFE2E-CF69-AFC1-B80A-07916C3EDB02}"/>
              </a:ext>
            </a:extLst>
          </p:cNvPr>
          <p:cNvPicPr>
            <a:picLocks noChangeAspect="1" noChangeArrowheads="1"/>
          </p:cNvPicPr>
          <p:nvPr/>
        </p:nvPicPr>
        <p:blipFill>
          <a:blip r:embed="rId8" cstate="hqprint">
            <a:extLst>
              <a:ext uri="{BEBA8EAE-BF5A-486C-A8C5-ECC9F3942E4B}">
                <a14:imgProps xmlns:a14="http://schemas.microsoft.com/office/drawing/2010/main">
                  <a14:imgLayer r:embed="rId9">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9929840" y="5945076"/>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rketing &amp; Growth Icon Product Icon, PNG, 1084x1240px, Marketing Growth  Icon, Logo, Product Icon, Symbol Download">
            <a:hlinkClick r:id="rId6" action="ppaction://hlinksldjump"/>
            <a:extLst>
              <a:ext uri="{FF2B5EF4-FFF2-40B4-BE49-F238E27FC236}">
                <a16:creationId xmlns:a16="http://schemas.microsoft.com/office/drawing/2014/main" id="{B1E327C9-0CA5-4397-80A3-513ED45ECD93}"/>
              </a:ext>
            </a:extLst>
          </p:cNvPr>
          <p:cNvPicPr>
            <a:picLocks noChangeAspect="1" noChangeArrowheads="1"/>
          </p:cNvPicPr>
          <p:nvPr/>
        </p:nvPicPr>
        <p:blipFill>
          <a:blip r:embed="rId10" cstate="hqprint">
            <a:extLst>
              <a:ext uri="{BEBA8EAE-BF5A-486C-A8C5-ECC9F3942E4B}">
                <a14:imgProps xmlns:a14="http://schemas.microsoft.com/office/drawing/2010/main">
                  <a14:imgLayer r:embed="rId11">
                    <a14:imgEffect>
                      <a14:backgroundRemoval t="0" b="89979" l="10000" r="90000">
                        <a14:foregroundMark x1="38293" y1="26652" x2="38293" y2="26652"/>
                      </a14:backgroundRemoval>
                    </a14:imgEffect>
                  </a14:imgLayer>
                </a14:imgProps>
              </a:ext>
              <a:ext uri="{28A0092B-C50C-407E-A947-70E740481C1C}">
                <a14:useLocalDpi xmlns:a14="http://schemas.microsoft.com/office/drawing/2010/main" val="0"/>
              </a:ext>
            </a:extLst>
          </a:blip>
          <a:srcRect/>
          <a:stretch>
            <a:fillRect/>
          </a:stretch>
        </p:blipFill>
        <p:spPr bwMode="auto">
          <a:xfrm>
            <a:off x="11336607" y="5971400"/>
            <a:ext cx="519854" cy="59466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6" action="ppaction://hlinksldjump"/>
            <a:extLst>
              <a:ext uri="{FF2B5EF4-FFF2-40B4-BE49-F238E27FC236}">
                <a16:creationId xmlns:a16="http://schemas.microsoft.com/office/drawing/2014/main" id="{3C7D6AC4-E875-060B-B0B9-DE23257B26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2370" y="5677029"/>
            <a:ext cx="532364" cy="532364"/>
          </a:xfrm>
          <a:prstGeom prst="rect">
            <a:avLst/>
          </a:prstGeom>
        </p:spPr>
      </p:pic>
      <p:sp>
        <p:nvSpPr>
          <p:cNvPr id="36" name="Google Shape;1104;p35">
            <a:extLst>
              <a:ext uri="{FF2B5EF4-FFF2-40B4-BE49-F238E27FC236}">
                <a16:creationId xmlns:a16="http://schemas.microsoft.com/office/drawing/2014/main" id="{0187391E-A882-DCCA-8F99-30CB00B3CDD5}"/>
              </a:ext>
            </a:extLst>
          </p:cNvPr>
          <p:cNvSpPr/>
          <p:nvPr/>
        </p:nvSpPr>
        <p:spPr>
          <a:xfrm>
            <a:off x="189368" y="471376"/>
            <a:ext cx="11777569" cy="713325"/>
          </a:xfrm>
          <a:prstGeom prst="roundRect">
            <a:avLst>
              <a:gd name="adj" fmla="val 8057"/>
            </a:avLst>
          </a:prstGeom>
          <a:solidFill>
            <a:srgbClr val="FFFEF8">
              <a:alpha val="61160"/>
            </a:srgbClr>
          </a:solidFill>
          <a:ln>
            <a:noFill/>
          </a:ln>
        </p:spPr>
        <p:txBody>
          <a:bodyPr spcFirstLastPara="1" wrap="square" lIns="91425" tIns="91425" rIns="91425" bIns="91425" anchor="ctr" anchorCtr="0">
            <a:noAutofit/>
          </a:bodyPr>
          <a:lstStyle/>
          <a:p>
            <a:pPr lvl="0" algn="just">
              <a:lnSpc>
                <a:spcPct val="90000"/>
              </a:lnSpc>
              <a:spcBef>
                <a:spcPts val="1000"/>
              </a:spcBef>
            </a:pPr>
            <a:r>
              <a:rPr lang="en-US" sz="1450" dirty="0">
                <a:ea typeface="Times New Roman" panose="02020603050405020304" pitchFamily="18" charset="0"/>
                <a:cs typeface="Times New Roman" panose="02020603050405020304" pitchFamily="18" charset="0"/>
              </a:rPr>
              <a:t>The pipes and fittings play a critical role in safely transporting hydrogen gas throughout the facility. These components must be carefully engineered and constructed to withstand the unique challenges posed by hydrogen, such as its tendency to embrittle certain metals. Precision in design and material selection is paramount to ensure efficiency, reliability, and, above all, safety in the production process.</a:t>
            </a:r>
            <a:endParaRPr sz="1450" dirty="0">
              <a:ea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4ED71AEF-23F2-F75D-FA10-CC020DFAF109}"/>
              </a:ext>
            </a:extLst>
          </p:cNvPr>
          <p:cNvSpPr/>
          <p:nvPr/>
        </p:nvSpPr>
        <p:spPr>
          <a:xfrm>
            <a:off x="504658" y="1420361"/>
            <a:ext cx="4333443" cy="1244509"/>
          </a:xfrm>
          <a:prstGeom prst="rect">
            <a:avLst/>
          </a:prstGeom>
          <a:solidFill>
            <a:schemeClr val="bg2">
              <a:lumMod val="9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50" b="1" dirty="0">
                <a:solidFill>
                  <a:schemeClr val="tx1"/>
                </a:solidFill>
                <a:cs typeface="Times New Roman" panose="02020603050405020304" pitchFamily="18" charset="0"/>
              </a:rPr>
              <a:t>Corrosion Testing: </a:t>
            </a:r>
            <a:r>
              <a:rPr lang="en-US" sz="1500" dirty="0">
                <a:solidFill>
                  <a:schemeClr val="tx1"/>
                </a:solidFill>
              </a:rPr>
              <a:t>Evaluating the resistance of materials to corrosion in hydrogen-rich environments, which can be accelerated by factors such as high pressure, temperature, and impurities in the gas stream.</a:t>
            </a:r>
          </a:p>
        </p:txBody>
      </p:sp>
      <p:pic>
        <p:nvPicPr>
          <p:cNvPr id="38" name="Picture 37">
            <a:extLst>
              <a:ext uri="{FF2B5EF4-FFF2-40B4-BE49-F238E27FC236}">
                <a16:creationId xmlns:a16="http://schemas.microsoft.com/office/drawing/2014/main" id="{E5526FAF-C36D-0348-9ADC-C97F37D82A43}"/>
              </a:ext>
            </a:extLst>
          </p:cNvPr>
          <p:cNvPicPr>
            <a:picLocks noChangeAspect="1"/>
          </p:cNvPicPr>
          <p:nvPr/>
        </p:nvPicPr>
        <p:blipFill>
          <a:blip r:embed="rId12"/>
          <a:stretch>
            <a:fillRect/>
          </a:stretch>
        </p:blipFill>
        <p:spPr>
          <a:xfrm>
            <a:off x="559769" y="3848669"/>
            <a:ext cx="3607832" cy="1828800"/>
          </a:xfrm>
          <a:prstGeom prst="rect">
            <a:avLst/>
          </a:prstGeom>
        </p:spPr>
      </p:pic>
      <p:sp>
        <p:nvSpPr>
          <p:cNvPr id="39" name="Rectangle 38">
            <a:extLst>
              <a:ext uri="{FF2B5EF4-FFF2-40B4-BE49-F238E27FC236}">
                <a16:creationId xmlns:a16="http://schemas.microsoft.com/office/drawing/2014/main" id="{7BE2A261-B873-6791-D1B9-F8C04F80344B}"/>
              </a:ext>
            </a:extLst>
          </p:cNvPr>
          <p:cNvSpPr/>
          <p:nvPr/>
        </p:nvSpPr>
        <p:spPr>
          <a:xfrm>
            <a:off x="4682854" y="3847651"/>
            <a:ext cx="3605931" cy="1820285"/>
          </a:xfrm>
          <a:prstGeom prst="rect">
            <a:avLst/>
          </a:prstGeom>
          <a:solidFill>
            <a:srgbClr val="C97DBC"/>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Rectangle 39">
            <a:extLst>
              <a:ext uri="{FF2B5EF4-FFF2-40B4-BE49-F238E27FC236}">
                <a16:creationId xmlns:a16="http://schemas.microsoft.com/office/drawing/2014/main" id="{1E718C80-BC74-C39E-D82D-E2E1C5F35E14}"/>
              </a:ext>
            </a:extLst>
          </p:cNvPr>
          <p:cNvSpPr/>
          <p:nvPr/>
        </p:nvSpPr>
        <p:spPr>
          <a:xfrm>
            <a:off x="5086520" y="1378852"/>
            <a:ext cx="3493610" cy="1990002"/>
          </a:xfrm>
          <a:prstGeom prst="rect">
            <a:avLst/>
          </a:prstGeom>
          <a:solidFill>
            <a:schemeClr val="accent2">
              <a:lumMod val="40000"/>
              <a:lumOff val="6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aphic 43">
            <a:extLst>
              <a:ext uri="{FF2B5EF4-FFF2-40B4-BE49-F238E27FC236}">
                <a16:creationId xmlns:a16="http://schemas.microsoft.com/office/drawing/2014/main" id="{571E3990-2730-E34F-5956-31EFF962095A}"/>
              </a:ext>
            </a:extLst>
          </p:cNvPr>
          <p:cNvGrpSpPr/>
          <p:nvPr/>
        </p:nvGrpSpPr>
        <p:grpSpPr>
          <a:xfrm rot="10009152" flipH="1" flipV="1">
            <a:off x="4911410" y="2236383"/>
            <a:ext cx="110871" cy="655791"/>
            <a:chOff x="5270499" y="2952750"/>
            <a:chExt cx="1652160" cy="946643"/>
          </a:xfrm>
          <a:solidFill>
            <a:schemeClr val="tx1">
              <a:lumMod val="75000"/>
              <a:lumOff val="25000"/>
            </a:schemeClr>
          </a:solidFill>
        </p:grpSpPr>
        <p:sp>
          <p:nvSpPr>
            <p:cNvPr id="45" name="Freeform 36">
              <a:extLst>
                <a:ext uri="{FF2B5EF4-FFF2-40B4-BE49-F238E27FC236}">
                  <a16:creationId xmlns:a16="http://schemas.microsoft.com/office/drawing/2014/main" id="{07C7CA6F-3436-6660-04F3-8D9FDC1B4C87}"/>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47" name="Freeform 37">
              <a:extLst>
                <a:ext uri="{FF2B5EF4-FFF2-40B4-BE49-F238E27FC236}">
                  <a16:creationId xmlns:a16="http://schemas.microsoft.com/office/drawing/2014/main" id="{FDE20522-20B7-4223-D202-277526BAA39D}"/>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48" name="Graphic 43">
            <a:extLst>
              <a:ext uri="{FF2B5EF4-FFF2-40B4-BE49-F238E27FC236}">
                <a16:creationId xmlns:a16="http://schemas.microsoft.com/office/drawing/2014/main" id="{31E97E57-D4A7-35DD-7B4D-2521112B4325}"/>
              </a:ext>
            </a:extLst>
          </p:cNvPr>
          <p:cNvGrpSpPr/>
          <p:nvPr/>
        </p:nvGrpSpPr>
        <p:grpSpPr>
          <a:xfrm rot="14831453" flipH="1" flipV="1">
            <a:off x="6426220" y="3400311"/>
            <a:ext cx="338312" cy="406541"/>
            <a:chOff x="5270499" y="2952750"/>
            <a:chExt cx="1652160" cy="946643"/>
          </a:xfrm>
          <a:solidFill>
            <a:schemeClr val="tx1">
              <a:lumMod val="75000"/>
              <a:lumOff val="25000"/>
            </a:schemeClr>
          </a:solidFill>
        </p:grpSpPr>
        <p:sp>
          <p:nvSpPr>
            <p:cNvPr id="49" name="Freeform 36">
              <a:extLst>
                <a:ext uri="{FF2B5EF4-FFF2-40B4-BE49-F238E27FC236}">
                  <a16:creationId xmlns:a16="http://schemas.microsoft.com/office/drawing/2014/main" id="{8015A651-4A8F-2300-E269-2B99DE68376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50" name="Freeform 37">
              <a:extLst>
                <a:ext uri="{FF2B5EF4-FFF2-40B4-BE49-F238E27FC236}">
                  <a16:creationId xmlns:a16="http://schemas.microsoft.com/office/drawing/2014/main" id="{AE5DDDA1-9449-2AA4-F188-F1E8A9EF263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dirty="0">
                <a:solidFill>
                  <a:schemeClr val="tx1">
                    <a:lumMod val="75000"/>
                    <a:lumOff val="25000"/>
                  </a:schemeClr>
                </a:solidFill>
              </a:endParaRPr>
            </a:p>
          </p:txBody>
        </p:sp>
      </p:grpSp>
      <p:grpSp>
        <p:nvGrpSpPr>
          <p:cNvPr id="51" name="Graphic 43">
            <a:extLst>
              <a:ext uri="{FF2B5EF4-FFF2-40B4-BE49-F238E27FC236}">
                <a16:creationId xmlns:a16="http://schemas.microsoft.com/office/drawing/2014/main" id="{6E121BCB-22DF-7AD0-CDBD-17B65C4AB8CF}"/>
              </a:ext>
            </a:extLst>
          </p:cNvPr>
          <p:cNvGrpSpPr/>
          <p:nvPr/>
        </p:nvGrpSpPr>
        <p:grpSpPr>
          <a:xfrm rot="17222318" flipH="1" flipV="1">
            <a:off x="4061784" y="4414321"/>
            <a:ext cx="668642" cy="329215"/>
            <a:chOff x="5270499" y="2952750"/>
            <a:chExt cx="1652160" cy="946643"/>
          </a:xfrm>
          <a:solidFill>
            <a:schemeClr val="tx1">
              <a:lumMod val="75000"/>
              <a:lumOff val="25000"/>
            </a:schemeClr>
          </a:solidFill>
        </p:grpSpPr>
        <p:sp>
          <p:nvSpPr>
            <p:cNvPr id="52" name="Freeform 36">
              <a:extLst>
                <a:ext uri="{FF2B5EF4-FFF2-40B4-BE49-F238E27FC236}">
                  <a16:creationId xmlns:a16="http://schemas.microsoft.com/office/drawing/2014/main" id="{B1953D30-F0C4-7510-D1E4-5F53CE29317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53" name="Freeform 37">
              <a:extLst>
                <a:ext uri="{FF2B5EF4-FFF2-40B4-BE49-F238E27FC236}">
                  <a16:creationId xmlns:a16="http://schemas.microsoft.com/office/drawing/2014/main" id="{252631B3-2180-7368-E1D8-5AE5A431E6F2}"/>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sp>
        <p:nvSpPr>
          <p:cNvPr id="54" name="TextBox 53">
            <a:extLst>
              <a:ext uri="{FF2B5EF4-FFF2-40B4-BE49-F238E27FC236}">
                <a16:creationId xmlns:a16="http://schemas.microsoft.com/office/drawing/2014/main" id="{83B12E57-B1BE-F394-A2FD-8B403C8FF447}"/>
              </a:ext>
            </a:extLst>
          </p:cNvPr>
          <p:cNvSpPr txBox="1"/>
          <p:nvPr/>
        </p:nvSpPr>
        <p:spPr>
          <a:xfrm>
            <a:off x="584258" y="3886092"/>
            <a:ext cx="3407729" cy="1708160"/>
          </a:xfrm>
          <a:prstGeom prst="rect">
            <a:avLst/>
          </a:prstGeom>
          <a:noFill/>
        </p:spPr>
        <p:txBody>
          <a:bodyPr wrap="square">
            <a:spAutoFit/>
          </a:bodyPr>
          <a:lstStyle/>
          <a:p>
            <a:pPr algn="just"/>
            <a:r>
              <a:rPr lang="en-IN" sz="1450" b="1" dirty="0">
                <a:cs typeface="Times New Roman" panose="02020603050405020304" pitchFamily="18" charset="0"/>
              </a:rPr>
              <a:t>Non-destructive Testing (NDT): </a:t>
            </a:r>
            <a:r>
              <a:rPr lang="en-IN" sz="1500" dirty="0"/>
              <a:t>NDT techniques are utilized to detect flaws or defects in pipes and fittings without causing damage to the material. This includes ultrasonic testing, which uses high-frequency sound waves to detect internal flaws.</a:t>
            </a:r>
            <a:endParaRPr lang="en-US" sz="1500" dirty="0"/>
          </a:p>
        </p:txBody>
      </p:sp>
      <p:sp>
        <p:nvSpPr>
          <p:cNvPr id="55" name="TextBox 54">
            <a:extLst>
              <a:ext uri="{FF2B5EF4-FFF2-40B4-BE49-F238E27FC236}">
                <a16:creationId xmlns:a16="http://schemas.microsoft.com/office/drawing/2014/main" id="{5EAF5E5D-F3A7-4846-7749-6F4EFBD47305}"/>
              </a:ext>
            </a:extLst>
          </p:cNvPr>
          <p:cNvSpPr txBox="1"/>
          <p:nvPr/>
        </p:nvSpPr>
        <p:spPr>
          <a:xfrm>
            <a:off x="5097233" y="1362368"/>
            <a:ext cx="3484541" cy="1936195"/>
          </a:xfrm>
          <a:prstGeom prst="rect">
            <a:avLst/>
          </a:prstGeom>
          <a:noFill/>
        </p:spPr>
        <p:txBody>
          <a:bodyPr wrap="square" rtlCol="0">
            <a:spAutoFit/>
          </a:bodyPr>
          <a:lstStyle/>
          <a:p>
            <a:pPr algn="just"/>
            <a:r>
              <a:rPr lang="en-IN" sz="1450" b="1" dirty="0">
                <a:cs typeface="Times New Roman" panose="02020603050405020304" pitchFamily="18" charset="0"/>
              </a:rPr>
              <a:t>Pressure Relief Device Testing</a:t>
            </a:r>
            <a:r>
              <a:rPr lang="en-IN" sz="1500" dirty="0"/>
              <a:t>: Pressure relief devices such as relief valves are tested to ensure they operate effectively and are set to the appropriate pressure levels to prevent over pressurization of the system. Testing involves verifying the opening pressure, flow rate, and response time of the relief devices.</a:t>
            </a:r>
            <a:endParaRPr lang="en-US" sz="1500" dirty="0"/>
          </a:p>
        </p:txBody>
      </p:sp>
      <p:sp>
        <p:nvSpPr>
          <p:cNvPr id="56" name="TextBox 55">
            <a:extLst>
              <a:ext uri="{FF2B5EF4-FFF2-40B4-BE49-F238E27FC236}">
                <a16:creationId xmlns:a16="http://schemas.microsoft.com/office/drawing/2014/main" id="{EB20F52B-D627-9006-2576-6A28DBFE007C}"/>
              </a:ext>
            </a:extLst>
          </p:cNvPr>
          <p:cNvSpPr txBox="1"/>
          <p:nvPr/>
        </p:nvSpPr>
        <p:spPr>
          <a:xfrm>
            <a:off x="4684319" y="3853520"/>
            <a:ext cx="3620978" cy="1877437"/>
          </a:xfrm>
          <a:prstGeom prst="rect">
            <a:avLst/>
          </a:prstGeom>
          <a:noFill/>
        </p:spPr>
        <p:txBody>
          <a:bodyPr wrap="square" rtlCol="0">
            <a:spAutoFit/>
          </a:bodyPr>
          <a:lstStyle/>
          <a:p>
            <a:pPr algn="just"/>
            <a:r>
              <a:rPr lang="en-IN" sz="1450" b="1" dirty="0">
                <a:cs typeface="Times New Roman" panose="02020603050405020304" pitchFamily="18" charset="0"/>
              </a:rPr>
              <a:t>Welding Inspection: </a:t>
            </a:r>
            <a:r>
              <a:rPr lang="en-IN" sz="1450" dirty="0">
                <a:cs typeface="Times New Roman" panose="02020603050405020304" pitchFamily="18" charset="0"/>
              </a:rPr>
              <a:t>Welded joints are subjected to inspection to ensure they meet specified standards and are free from defects such as cracks, porosity, or </a:t>
            </a:r>
            <a:r>
              <a:rPr lang="en-IN" sz="1400" dirty="0">
                <a:cs typeface="Times New Roman" panose="02020603050405020304" pitchFamily="18" charset="0"/>
              </a:rPr>
              <a:t>incomplete</a:t>
            </a:r>
            <a:r>
              <a:rPr lang="en-IN" sz="1450" dirty="0">
                <a:cs typeface="Times New Roman" panose="02020603050405020304" pitchFamily="18" charset="0"/>
              </a:rPr>
              <a:t> fusion. Techniques such as visual inspection, ultrasonic testing, radiographic testing, and magnetic particle testing are commonly employed for weld inspection.</a:t>
            </a:r>
          </a:p>
        </p:txBody>
      </p:sp>
      <p:sp>
        <p:nvSpPr>
          <p:cNvPr id="11" name="Rectangle 10"/>
          <p:cNvSpPr/>
          <p:nvPr/>
        </p:nvSpPr>
        <p:spPr>
          <a:xfrm>
            <a:off x="262632" y="2760514"/>
            <a:ext cx="4575469" cy="10258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just"/>
            <a:r>
              <a:rPr lang="en-US" sz="1400" b="1" dirty="0">
                <a:solidFill>
                  <a:schemeClr val="tx1"/>
                </a:solidFill>
                <a:cs typeface="Times New Roman" panose="02020603050405020304" pitchFamily="18" charset="0"/>
              </a:rPr>
              <a:t>Thermal Cycling Testing: </a:t>
            </a:r>
            <a:r>
              <a:rPr lang="en-US" sz="1400" dirty="0">
                <a:solidFill>
                  <a:schemeClr val="tx1"/>
                </a:solidFill>
              </a:rPr>
              <a:t>Subjecting pipes and fittings to cycles of rapid temperature changes to assess their ability to withstand thermal stress and prevent cracking or deformation during operation.</a:t>
            </a:r>
          </a:p>
        </p:txBody>
      </p:sp>
      <p:pic>
        <p:nvPicPr>
          <p:cNvPr id="12" name="Picture 11"/>
          <p:cNvPicPr>
            <a:picLocks noChangeAspect="1"/>
          </p:cNvPicPr>
          <p:nvPr/>
        </p:nvPicPr>
        <p:blipFill rotWithShape="1">
          <a:blip r:embed="rId13"/>
          <a:srcRect t="11094"/>
          <a:stretch/>
        </p:blipFill>
        <p:spPr>
          <a:xfrm>
            <a:off x="8693562" y="3371522"/>
            <a:ext cx="3162899" cy="2252106"/>
          </a:xfrm>
          <a:prstGeom prst="rect">
            <a:avLst/>
          </a:prstGeom>
          <a:ln>
            <a:noFill/>
          </a:ln>
          <a:effectLst>
            <a:outerShdw blurRad="292100" dist="139700" dir="2700000" algn="tl" rotWithShape="0">
              <a:srgbClr val="333333">
                <a:alpha val="65000"/>
              </a:srgbClr>
            </a:outerShdw>
          </a:effectLst>
        </p:spPr>
      </p:pic>
      <p:pic>
        <p:nvPicPr>
          <p:cNvPr id="2" name="Picture 2" descr="E:\back ups\Project\piping_pressure_testing_1.jpeg">
            <a:extLst>
              <a:ext uri="{FF2B5EF4-FFF2-40B4-BE49-F238E27FC236}">
                <a16:creationId xmlns:a16="http://schemas.microsoft.com/office/drawing/2014/main" id="{3E6CD1F5-99CE-B6C7-945F-424386518A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2046" y="1369950"/>
            <a:ext cx="2737081" cy="192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13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76CF0"/>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F04D82A6-E187-4C89-8AF6-6C91A7679A9C}"/>
              </a:ext>
            </a:extLst>
          </p:cNvPr>
          <p:cNvSpPr/>
          <p:nvPr/>
        </p:nvSpPr>
        <p:spPr>
          <a:xfrm>
            <a:off x="-8241599" y="5830686"/>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530486" y="592571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2D9C6DA-B629-45B8-85E1-0AA82543F0F8}"/>
              </a:ext>
            </a:extLst>
          </p:cNvPr>
          <p:cNvSpPr/>
          <p:nvPr/>
        </p:nvSpPr>
        <p:spPr>
          <a:xfrm>
            <a:off x="3015765" y="592315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46D3282-2959-401A-BD76-7C2758FC4406}"/>
              </a:ext>
            </a:extLst>
          </p:cNvPr>
          <p:cNvSpPr/>
          <p:nvPr/>
        </p:nvSpPr>
        <p:spPr>
          <a:xfrm>
            <a:off x="4439330" y="593671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C2E3283-7857-493C-8499-6870A7E7A619}"/>
              </a:ext>
            </a:extLst>
          </p:cNvPr>
          <p:cNvSpPr/>
          <p:nvPr/>
        </p:nvSpPr>
        <p:spPr>
          <a:xfrm>
            <a:off x="5692652" y="591429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8E745DF8-6F6E-44D4-BBBD-52D5117C3B76}"/>
              </a:ext>
            </a:extLst>
          </p:cNvPr>
          <p:cNvSpPr/>
          <p:nvPr/>
        </p:nvSpPr>
        <p:spPr>
          <a:xfrm>
            <a:off x="6848326" y="555274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4D74424-C7C1-41DE-A898-203B979BB296}"/>
              </a:ext>
            </a:extLst>
          </p:cNvPr>
          <p:cNvSpPr/>
          <p:nvPr/>
        </p:nvSpPr>
        <p:spPr>
          <a:xfrm>
            <a:off x="8419030" y="5847386"/>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924CA3-A611-4587-B129-0DBA2E235CA0}"/>
              </a:ext>
            </a:extLst>
          </p:cNvPr>
          <p:cNvSpPr/>
          <p:nvPr/>
        </p:nvSpPr>
        <p:spPr>
          <a:xfrm>
            <a:off x="9875163" y="587206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4848AFDB-08D6-469D-A780-7C98B6D3ADBC}"/>
              </a:ext>
            </a:extLst>
          </p:cNvPr>
          <p:cNvSpPr/>
          <p:nvPr/>
        </p:nvSpPr>
        <p:spPr>
          <a:xfrm>
            <a:off x="11226132" y="592474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189368" y="59432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18CC83F5-3669-4AE1-81CE-FD3782EF0075}"/>
              </a:ext>
            </a:extLst>
          </p:cNvPr>
          <p:cNvSpPr txBox="1"/>
          <p:nvPr/>
        </p:nvSpPr>
        <p:spPr>
          <a:xfrm>
            <a:off x="1785542" y="-74799"/>
            <a:ext cx="8303617" cy="523220"/>
          </a:xfrm>
          <a:prstGeom prst="rect">
            <a:avLst/>
          </a:prstGeom>
          <a:noFill/>
        </p:spPr>
        <p:txBody>
          <a:bodyPr wrap="square" rtlCol="0">
            <a:spAutoFit/>
          </a:bodyPr>
          <a:lstStyle/>
          <a:p>
            <a:pPr algn="ctr"/>
            <a:r>
              <a:rPr lang="en-US" sz="2800" b="1" dirty="0">
                <a:solidFill>
                  <a:schemeClr val="bg1"/>
                </a:solidFill>
                <a:cs typeface="Aharoni" panose="02010803020104030203" pitchFamily="2" charset="-79"/>
              </a:rPr>
              <a:t>PUMPS</a:t>
            </a:r>
            <a:endParaRPr lang="en-US" sz="3200" b="1" dirty="0">
              <a:solidFill>
                <a:schemeClr val="bg1"/>
              </a:solidFill>
              <a:cs typeface="Aharoni" panose="02010803020104030203" pitchFamily="2" charset="-79"/>
            </a:endParaRPr>
          </a:p>
        </p:txBody>
      </p:sp>
      <p:pic>
        <p:nvPicPr>
          <p:cNvPr id="42" name="Picture 41">
            <a:hlinkClick r:id="rId2" action="ppaction://hlinksldjump"/>
          </p:cNvPr>
          <p:cNvPicPr>
            <a:picLocks noChangeAspect="1"/>
          </p:cNvPicPr>
          <p:nvPr/>
        </p:nvPicPr>
        <p:blipFill>
          <a:blip r:embed="rId3"/>
          <a:stretch>
            <a:fillRect/>
          </a:stretch>
        </p:blipFill>
        <p:spPr>
          <a:xfrm>
            <a:off x="212989" y="5880373"/>
            <a:ext cx="693561" cy="774723"/>
          </a:xfrm>
          <a:prstGeom prst="rect">
            <a:avLst/>
          </a:prstGeom>
        </p:spPr>
      </p:pic>
      <p:pic>
        <p:nvPicPr>
          <p:cNvPr id="43" name="Picture 42">
            <a:hlinkClick r:id="rId4" action="ppaction://hlinksldjump"/>
          </p:cNvPr>
          <p:cNvPicPr>
            <a:picLocks noChangeAspect="1"/>
          </p:cNvPicPr>
          <p:nvPr/>
        </p:nvPicPr>
        <p:blipFill>
          <a:blip r:embed="rId3"/>
          <a:stretch>
            <a:fillRect/>
          </a:stretch>
        </p:blipFill>
        <p:spPr>
          <a:xfrm>
            <a:off x="1506734" y="5924741"/>
            <a:ext cx="710442" cy="774723"/>
          </a:xfrm>
          <a:prstGeom prst="rect">
            <a:avLst/>
          </a:prstGeom>
        </p:spPr>
      </p:pic>
      <p:pic>
        <p:nvPicPr>
          <p:cNvPr id="44" name="Picture 43">
            <a:hlinkClick r:id="rId5" action="ppaction://hlinksldjump"/>
          </p:cNvPr>
          <p:cNvPicPr>
            <a:picLocks noChangeAspect="1"/>
          </p:cNvPicPr>
          <p:nvPr/>
        </p:nvPicPr>
        <p:blipFill>
          <a:blip r:embed="rId3"/>
          <a:stretch>
            <a:fillRect/>
          </a:stretch>
        </p:blipFill>
        <p:spPr>
          <a:xfrm>
            <a:off x="3032387" y="5892533"/>
            <a:ext cx="722395" cy="806931"/>
          </a:xfrm>
          <a:prstGeom prst="rect">
            <a:avLst/>
          </a:prstGeom>
        </p:spPr>
      </p:pic>
      <p:pic>
        <p:nvPicPr>
          <p:cNvPr id="46" name="Picture 45">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1003" y="5897843"/>
            <a:ext cx="634921" cy="634921"/>
          </a:xfrm>
          <a:prstGeom prst="rect">
            <a:avLst/>
          </a:prstGeom>
        </p:spPr>
      </p:pic>
      <p:pic>
        <p:nvPicPr>
          <p:cNvPr id="4" name="Picture 3">
            <a:hlinkClick r:id="rId6" action="ppaction://hlinksldjump"/>
            <a:extLst>
              <a:ext uri="{FF2B5EF4-FFF2-40B4-BE49-F238E27FC236}">
                <a16:creationId xmlns:a16="http://schemas.microsoft.com/office/drawing/2014/main" id="{6A988137-F05C-F50D-EEF0-0A2499D86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1044" y="5943211"/>
            <a:ext cx="634921" cy="634921"/>
          </a:xfrm>
          <a:prstGeom prst="rect">
            <a:avLst/>
          </a:prstGeom>
        </p:spPr>
      </p:pic>
      <p:pic>
        <p:nvPicPr>
          <p:cNvPr id="7" name="Picture 2" descr="Reference Icon Images - Free Download on Freepik">
            <a:hlinkClick r:id="rId6" action="ppaction://hlinksldjump"/>
            <a:extLst>
              <a:ext uri="{FF2B5EF4-FFF2-40B4-BE49-F238E27FC236}">
                <a16:creationId xmlns:a16="http://schemas.microsoft.com/office/drawing/2014/main" id="{57DBDEBF-C5DE-923B-FE55-7A9AF1C16DAB}"/>
              </a:ext>
            </a:extLst>
          </p:cNvPr>
          <p:cNvPicPr>
            <a:picLocks noChangeAspect="1" noChangeArrowheads="1"/>
          </p:cNvPicPr>
          <p:nvPr/>
        </p:nvPicPr>
        <p:blipFill>
          <a:blip r:embed="rId8" cstate="hqprint">
            <a:extLst>
              <a:ext uri="{BEBA8EAE-BF5A-486C-A8C5-ECC9F3942E4B}">
                <a14:imgProps xmlns:a14="http://schemas.microsoft.com/office/drawing/2010/main">
                  <a14:imgLayer r:embed="rId9">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8491486" y="5915358"/>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ference Icon Images - Free Download on Freepik">
            <a:hlinkClick r:id="rId6" action="ppaction://hlinksldjump"/>
            <a:extLst>
              <a:ext uri="{FF2B5EF4-FFF2-40B4-BE49-F238E27FC236}">
                <a16:creationId xmlns:a16="http://schemas.microsoft.com/office/drawing/2014/main" id="{274EFE2E-CF69-AFC1-B80A-07916C3EDB02}"/>
              </a:ext>
            </a:extLst>
          </p:cNvPr>
          <p:cNvPicPr>
            <a:picLocks noChangeAspect="1" noChangeArrowheads="1"/>
          </p:cNvPicPr>
          <p:nvPr/>
        </p:nvPicPr>
        <p:blipFill>
          <a:blip r:embed="rId8" cstate="hqprint">
            <a:extLst>
              <a:ext uri="{BEBA8EAE-BF5A-486C-A8C5-ECC9F3942E4B}">
                <a14:imgProps xmlns:a14="http://schemas.microsoft.com/office/drawing/2010/main">
                  <a14:imgLayer r:embed="rId9">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9929840" y="5945076"/>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rketing &amp; Growth Icon Product Icon, PNG, 1084x1240px, Marketing Growth  Icon, Logo, Product Icon, Symbol Download">
            <a:hlinkClick r:id="rId6" action="ppaction://hlinksldjump"/>
            <a:extLst>
              <a:ext uri="{FF2B5EF4-FFF2-40B4-BE49-F238E27FC236}">
                <a16:creationId xmlns:a16="http://schemas.microsoft.com/office/drawing/2014/main" id="{B1E327C9-0CA5-4397-80A3-513ED45ECD93}"/>
              </a:ext>
            </a:extLst>
          </p:cNvPr>
          <p:cNvPicPr>
            <a:picLocks noChangeAspect="1" noChangeArrowheads="1"/>
          </p:cNvPicPr>
          <p:nvPr/>
        </p:nvPicPr>
        <p:blipFill>
          <a:blip r:embed="rId10" cstate="hqprint">
            <a:extLst>
              <a:ext uri="{BEBA8EAE-BF5A-486C-A8C5-ECC9F3942E4B}">
                <a14:imgProps xmlns:a14="http://schemas.microsoft.com/office/drawing/2010/main">
                  <a14:imgLayer r:embed="rId11">
                    <a14:imgEffect>
                      <a14:backgroundRemoval t="0" b="89979" l="10000" r="90000">
                        <a14:foregroundMark x1="38293" y1="26652" x2="38293" y2="26652"/>
                      </a14:backgroundRemoval>
                    </a14:imgEffect>
                  </a14:imgLayer>
                </a14:imgProps>
              </a:ext>
              <a:ext uri="{28A0092B-C50C-407E-A947-70E740481C1C}">
                <a14:useLocalDpi xmlns:a14="http://schemas.microsoft.com/office/drawing/2010/main" val="0"/>
              </a:ext>
            </a:extLst>
          </a:blip>
          <a:srcRect/>
          <a:stretch>
            <a:fillRect/>
          </a:stretch>
        </p:blipFill>
        <p:spPr bwMode="auto">
          <a:xfrm>
            <a:off x="11336607" y="5971400"/>
            <a:ext cx="519854" cy="59466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6" action="ppaction://hlinksldjump"/>
            <a:extLst>
              <a:ext uri="{FF2B5EF4-FFF2-40B4-BE49-F238E27FC236}">
                <a16:creationId xmlns:a16="http://schemas.microsoft.com/office/drawing/2014/main" id="{3C7D6AC4-E875-060B-B0B9-DE23257B26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2370" y="5677029"/>
            <a:ext cx="532364" cy="532364"/>
          </a:xfrm>
          <a:prstGeom prst="rect">
            <a:avLst/>
          </a:prstGeom>
        </p:spPr>
      </p:pic>
      <p:sp>
        <p:nvSpPr>
          <p:cNvPr id="36" name="Google Shape;1104;p35">
            <a:extLst>
              <a:ext uri="{FF2B5EF4-FFF2-40B4-BE49-F238E27FC236}">
                <a16:creationId xmlns:a16="http://schemas.microsoft.com/office/drawing/2014/main" id="{0187391E-A882-DCCA-8F99-30CB00B3CDD5}"/>
              </a:ext>
            </a:extLst>
          </p:cNvPr>
          <p:cNvSpPr/>
          <p:nvPr/>
        </p:nvSpPr>
        <p:spPr>
          <a:xfrm>
            <a:off x="189368" y="501010"/>
            <a:ext cx="11777569" cy="713325"/>
          </a:xfrm>
          <a:prstGeom prst="roundRect">
            <a:avLst>
              <a:gd name="adj" fmla="val 9466"/>
            </a:avLst>
          </a:prstGeom>
          <a:solidFill>
            <a:srgbClr val="FFFEF8">
              <a:alpha val="61160"/>
            </a:srgbClr>
          </a:solidFill>
          <a:ln>
            <a:noFill/>
          </a:ln>
        </p:spPr>
        <p:txBody>
          <a:bodyPr spcFirstLastPara="1" wrap="square" lIns="91425" tIns="91425" rIns="91425" bIns="91425" anchor="ctr" anchorCtr="0">
            <a:noAutofit/>
          </a:bodyPr>
          <a:lstStyle/>
          <a:p>
            <a:pPr lvl="0" algn="just">
              <a:lnSpc>
                <a:spcPct val="90000"/>
              </a:lnSpc>
              <a:spcBef>
                <a:spcPts val="1000"/>
              </a:spcBef>
            </a:pPr>
            <a:r>
              <a:rPr lang="en-US" dirty="0"/>
              <a:t>Pumps in hydrogen production plants are essential for transferring hydrogen gas between various stages of the production process, such as purification, compression, and storage.</a:t>
            </a:r>
            <a:endParaRPr sz="1400" dirty="0">
              <a:ea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4ED71AEF-23F2-F75D-FA10-CC020DFAF109}"/>
              </a:ext>
            </a:extLst>
          </p:cNvPr>
          <p:cNvSpPr/>
          <p:nvPr/>
        </p:nvSpPr>
        <p:spPr>
          <a:xfrm>
            <a:off x="504658" y="1377085"/>
            <a:ext cx="4333443" cy="1244509"/>
          </a:xfrm>
          <a:prstGeom prst="rect">
            <a:avLst/>
          </a:prstGeom>
          <a:solidFill>
            <a:schemeClr val="bg2">
              <a:lumMod val="9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450" b="1" dirty="0">
                <a:solidFill>
                  <a:schemeClr val="tx1"/>
                </a:solidFill>
                <a:cs typeface="Times New Roman" panose="02020603050405020304" pitchFamily="18" charset="0"/>
              </a:rPr>
              <a:t>Vibration and Mechanical Testing: </a:t>
            </a:r>
            <a:r>
              <a:rPr lang="en-US" sz="1500" dirty="0">
                <a:solidFill>
                  <a:schemeClr val="tx1"/>
                </a:solidFill>
              </a:rPr>
              <a:t>Assessing the pump's ability to withstand vibrations and mechanical stresses during operation, ensuring durability and reliability under dynamic conditions</a:t>
            </a:r>
          </a:p>
        </p:txBody>
      </p:sp>
      <p:pic>
        <p:nvPicPr>
          <p:cNvPr id="38" name="Picture 37">
            <a:extLst>
              <a:ext uri="{FF2B5EF4-FFF2-40B4-BE49-F238E27FC236}">
                <a16:creationId xmlns:a16="http://schemas.microsoft.com/office/drawing/2014/main" id="{E5526FAF-C36D-0348-9ADC-C97F37D82A43}"/>
              </a:ext>
            </a:extLst>
          </p:cNvPr>
          <p:cNvPicPr>
            <a:picLocks noChangeAspect="1"/>
          </p:cNvPicPr>
          <p:nvPr/>
        </p:nvPicPr>
        <p:blipFill>
          <a:blip r:embed="rId12"/>
          <a:stretch>
            <a:fillRect/>
          </a:stretch>
        </p:blipFill>
        <p:spPr>
          <a:xfrm>
            <a:off x="496162" y="3848229"/>
            <a:ext cx="3607832" cy="1828800"/>
          </a:xfrm>
          <a:prstGeom prst="rect">
            <a:avLst/>
          </a:prstGeom>
        </p:spPr>
      </p:pic>
      <p:sp>
        <p:nvSpPr>
          <p:cNvPr id="39" name="Rectangle 38">
            <a:extLst>
              <a:ext uri="{FF2B5EF4-FFF2-40B4-BE49-F238E27FC236}">
                <a16:creationId xmlns:a16="http://schemas.microsoft.com/office/drawing/2014/main" id="{7BE2A261-B873-6791-D1B9-F8C04F80344B}"/>
              </a:ext>
            </a:extLst>
          </p:cNvPr>
          <p:cNvSpPr/>
          <p:nvPr/>
        </p:nvSpPr>
        <p:spPr>
          <a:xfrm>
            <a:off x="4682854" y="3847651"/>
            <a:ext cx="3605931" cy="1820285"/>
          </a:xfrm>
          <a:prstGeom prst="rect">
            <a:avLst/>
          </a:prstGeom>
          <a:solidFill>
            <a:srgbClr val="C97DBC"/>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Rectangle 39">
            <a:extLst>
              <a:ext uri="{FF2B5EF4-FFF2-40B4-BE49-F238E27FC236}">
                <a16:creationId xmlns:a16="http://schemas.microsoft.com/office/drawing/2014/main" id="{1E718C80-BC74-C39E-D82D-E2E1C5F35E14}"/>
              </a:ext>
            </a:extLst>
          </p:cNvPr>
          <p:cNvSpPr/>
          <p:nvPr/>
        </p:nvSpPr>
        <p:spPr>
          <a:xfrm>
            <a:off x="5355672" y="1802608"/>
            <a:ext cx="3493610" cy="1606816"/>
          </a:xfrm>
          <a:prstGeom prst="rect">
            <a:avLst/>
          </a:prstGeom>
          <a:solidFill>
            <a:schemeClr val="accent2">
              <a:lumMod val="40000"/>
              <a:lumOff val="6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aphic 43">
            <a:extLst>
              <a:ext uri="{FF2B5EF4-FFF2-40B4-BE49-F238E27FC236}">
                <a16:creationId xmlns:a16="http://schemas.microsoft.com/office/drawing/2014/main" id="{571E3990-2730-E34F-5956-31EFF962095A}"/>
              </a:ext>
            </a:extLst>
          </p:cNvPr>
          <p:cNvGrpSpPr/>
          <p:nvPr/>
        </p:nvGrpSpPr>
        <p:grpSpPr>
          <a:xfrm rot="10009152" flipH="1" flipV="1">
            <a:off x="4888468" y="2196898"/>
            <a:ext cx="475581" cy="496704"/>
            <a:chOff x="5270499" y="2952750"/>
            <a:chExt cx="1652160" cy="946643"/>
          </a:xfrm>
          <a:solidFill>
            <a:schemeClr val="tx1">
              <a:lumMod val="75000"/>
              <a:lumOff val="25000"/>
            </a:schemeClr>
          </a:solidFill>
        </p:grpSpPr>
        <p:sp>
          <p:nvSpPr>
            <p:cNvPr id="45" name="Freeform 36">
              <a:extLst>
                <a:ext uri="{FF2B5EF4-FFF2-40B4-BE49-F238E27FC236}">
                  <a16:creationId xmlns:a16="http://schemas.microsoft.com/office/drawing/2014/main" id="{07C7CA6F-3436-6660-04F3-8D9FDC1B4C87}"/>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47" name="Freeform 37">
              <a:extLst>
                <a:ext uri="{FF2B5EF4-FFF2-40B4-BE49-F238E27FC236}">
                  <a16:creationId xmlns:a16="http://schemas.microsoft.com/office/drawing/2014/main" id="{FDE20522-20B7-4223-D202-277526BAA39D}"/>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48" name="Graphic 43">
            <a:extLst>
              <a:ext uri="{FF2B5EF4-FFF2-40B4-BE49-F238E27FC236}">
                <a16:creationId xmlns:a16="http://schemas.microsoft.com/office/drawing/2014/main" id="{31E97E57-D4A7-35DD-7B4D-2521112B4325}"/>
              </a:ext>
            </a:extLst>
          </p:cNvPr>
          <p:cNvGrpSpPr/>
          <p:nvPr/>
        </p:nvGrpSpPr>
        <p:grpSpPr>
          <a:xfrm rot="14831453" flipH="1" flipV="1">
            <a:off x="6426220" y="3400311"/>
            <a:ext cx="338312" cy="406541"/>
            <a:chOff x="5270499" y="2952750"/>
            <a:chExt cx="1652160" cy="946643"/>
          </a:xfrm>
          <a:solidFill>
            <a:schemeClr val="tx1">
              <a:lumMod val="75000"/>
              <a:lumOff val="25000"/>
            </a:schemeClr>
          </a:solidFill>
        </p:grpSpPr>
        <p:sp>
          <p:nvSpPr>
            <p:cNvPr id="49" name="Freeform 36">
              <a:extLst>
                <a:ext uri="{FF2B5EF4-FFF2-40B4-BE49-F238E27FC236}">
                  <a16:creationId xmlns:a16="http://schemas.microsoft.com/office/drawing/2014/main" id="{8015A651-4A8F-2300-E269-2B99DE68376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50" name="Freeform 37">
              <a:extLst>
                <a:ext uri="{FF2B5EF4-FFF2-40B4-BE49-F238E27FC236}">
                  <a16:creationId xmlns:a16="http://schemas.microsoft.com/office/drawing/2014/main" id="{AE5DDDA1-9449-2AA4-F188-F1E8A9EF263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dirty="0">
                <a:solidFill>
                  <a:schemeClr val="tx1">
                    <a:lumMod val="75000"/>
                    <a:lumOff val="25000"/>
                  </a:schemeClr>
                </a:solidFill>
              </a:endParaRPr>
            </a:p>
          </p:txBody>
        </p:sp>
      </p:grpSp>
      <p:grpSp>
        <p:nvGrpSpPr>
          <p:cNvPr id="51" name="Graphic 43">
            <a:extLst>
              <a:ext uri="{FF2B5EF4-FFF2-40B4-BE49-F238E27FC236}">
                <a16:creationId xmlns:a16="http://schemas.microsoft.com/office/drawing/2014/main" id="{6E121BCB-22DF-7AD0-CDBD-17B65C4AB8CF}"/>
              </a:ext>
            </a:extLst>
          </p:cNvPr>
          <p:cNvGrpSpPr/>
          <p:nvPr/>
        </p:nvGrpSpPr>
        <p:grpSpPr>
          <a:xfrm rot="17222318" flipH="1" flipV="1">
            <a:off x="4061784" y="4414321"/>
            <a:ext cx="668642" cy="329215"/>
            <a:chOff x="5270499" y="2952750"/>
            <a:chExt cx="1652160" cy="946643"/>
          </a:xfrm>
          <a:solidFill>
            <a:schemeClr val="tx1">
              <a:lumMod val="75000"/>
              <a:lumOff val="25000"/>
            </a:schemeClr>
          </a:solidFill>
        </p:grpSpPr>
        <p:sp>
          <p:nvSpPr>
            <p:cNvPr id="52" name="Freeform 36">
              <a:extLst>
                <a:ext uri="{FF2B5EF4-FFF2-40B4-BE49-F238E27FC236}">
                  <a16:creationId xmlns:a16="http://schemas.microsoft.com/office/drawing/2014/main" id="{B1953D30-F0C4-7510-D1E4-5F53CE29317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53" name="Freeform 37">
              <a:extLst>
                <a:ext uri="{FF2B5EF4-FFF2-40B4-BE49-F238E27FC236}">
                  <a16:creationId xmlns:a16="http://schemas.microsoft.com/office/drawing/2014/main" id="{252631B3-2180-7368-E1D8-5AE5A431E6F2}"/>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sp>
        <p:nvSpPr>
          <p:cNvPr id="54" name="TextBox 53">
            <a:extLst>
              <a:ext uri="{FF2B5EF4-FFF2-40B4-BE49-F238E27FC236}">
                <a16:creationId xmlns:a16="http://schemas.microsoft.com/office/drawing/2014/main" id="{83B12E57-B1BE-F394-A2FD-8B403C8FF447}"/>
              </a:ext>
            </a:extLst>
          </p:cNvPr>
          <p:cNvSpPr txBox="1"/>
          <p:nvPr/>
        </p:nvSpPr>
        <p:spPr>
          <a:xfrm>
            <a:off x="548207" y="3980056"/>
            <a:ext cx="3407729" cy="1523494"/>
          </a:xfrm>
          <a:prstGeom prst="rect">
            <a:avLst/>
          </a:prstGeom>
          <a:noFill/>
        </p:spPr>
        <p:txBody>
          <a:bodyPr wrap="square">
            <a:spAutoFit/>
          </a:bodyPr>
          <a:lstStyle/>
          <a:p>
            <a:pPr algn="just"/>
            <a:r>
              <a:rPr lang="en-US" sz="1450" b="1" dirty="0">
                <a:cs typeface="Times New Roman" panose="02020603050405020304" pitchFamily="18" charset="0"/>
              </a:rPr>
              <a:t>Leakage Testing: </a:t>
            </a:r>
            <a:r>
              <a:rPr lang="en-US" sz="1500" dirty="0"/>
              <a:t>Conducting tests to detect and quantify any leaks in the pump system, ensuring tight seals and connections to prevent hydrogen leakage, which can pose safety hazards and decrease system efficiency.</a:t>
            </a:r>
          </a:p>
        </p:txBody>
      </p:sp>
      <p:sp>
        <p:nvSpPr>
          <p:cNvPr id="55" name="TextBox 54">
            <a:extLst>
              <a:ext uri="{FF2B5EF4-FFF2-40B4-BE49-F238E27FC236}">
                <a16:creationId xmlns:a16="http://schemas.microsoft.com/office/drawing/2014/main" id="{5EAF5E5D-F3A7-4846-7749-6F4EFBD47305}"/>
              </a:ext>
            </a:extLst>
          </p:cNvPr>
          <p:cNvSpPr txBox="1"/>
          <p:nvPr/>
        </p:nvSpPr>
        <p:spPr>
          <a:xfrm>
            <a:off x="5389579" y="1826276"/>
            <a:ext cx="3484541" cy="1469633"/>
          </a:xfrm>
          <a:prstGeom prst="rect">
            <a:avLst/>
          </a:prstGeom>
          <a:noFill/>
        </p:spPr>
        <p:txBody>
          <a:bodyPr wrap="square" rtlCol="0">
            <a:spAutoFit/>
          </a:bodyPr>
          <a:lstStyle/>
          <a:p>
            <a:pPr algn="just"/>
            <a:r>
              <a:rPr lang="en-US" sz="1450" b="1" dirty="0">
                <a:cs typeface="Times New Roman" panose="02020603050405020304" pitchFamily="18" charset="0"/>
              </a:rPr>
              <a:t>Hydrogen Compression Efficiency Testing: </a:t>
            </a:r>
            <a:r>
              <a:rPr lang="en-US" sz="1500" dirty="0"/>
              <a:t>Evaluating the efficiency of the pump in compressing hydrogen gas to the desired pressure levels, ensuring optimal energy usage and minimizing losses during the compression process.</a:t>
            </a:r>
          </a:p>
        </p:txBody>
      </p:sp>
      <p:sp>
        <p:nvSpPr>
          <p:cNvPr id="56" name="TextBox 55">
            <a:extLst>
              <a:ext uri="{FF2B5EF4-FFF2-40B4-BE49-F238E27FC236}">
                <a16:creationId xmlns:a16="http://schemas.microsoft.com/office/drawing/2014/main" id="{EB20F52B-D627-9006-2576-6A28DBFE007C}"/>
              </a:ext>
            </a:extLst>
          </p:cNvPr>
          <p:cNvSpPr txBox="1"/>
          <p:nvPr/>
        </p:nvSpPr>
        <p:spPr>
          <a:xfrm>
            <a:off x="4684319" y="3853520"/>
            <a:ext cx="3620978" cy="1461939"/>
          </a:xfrm>
          <a:prstGeom prst="rect">
            <a:avLst/>
          </a:prstGeom>
          <a:noFill/>
        </p:spPr>
        <p:txBody>
          <a:bodyPr wrap="square" rtlCol="0">
            <a:spAutoFit/>
          </a:bodyPr>
          <a:lstStyle/>
          <a:p>
            <a:pPr algn="just"/>
            <a:r>
              <a:rPr lang="en-US" sz="1450" b="1" dirty="0">
                <a:cs typeface="Times New Roman" panose="02020603050405020304" pitchFamily="18" charset="0"/>
              </a:rPr>
              <a:t>Some other Tests:</a:t>
            </a:r>
          </a:p>
          <a:p>
            <a:pPr algn="just"/>
            <a:endParaRPr lang="en-US" sz="1450" b="1" dirty="0">
              <a:cs typeface="Times New Roman" panose="02020603050405020304" pitchFamily="18" charset="0"/>
            </a:endParaRPr>
          </a:p>
          <a:p>
            <a:pPr algn="just"/>
            <a:r>
              <a:rPr lang="en-IN" sz="1500" dirty="0"/>
              <a:t>Start-up and Shutdown Testing</a:t>
            </a:r>
          </a:p>
          <a:p>
            <a:pPr algn="just"/>
            <a:r>
              <a:rPr lang="en-IN" sz="1500"/>
              <a:t>heat </a:t>
            </a:r>
            <a:r>
              <a:rPr lang="en-IN" sz="1500" dirty="0"/>
              <a:t>Dissipation Testing</a:t>
            </a:r>
          </a:p>
          <a:p>
            <a:pPr algn="just"/>
            <a:r>
              <a:rPr lang="en-IN" sz="1500" dirty="0"/>
              <a:t>Pressure Testing</a:t>
            </a:r>
          </a:p>
          <a:p>
            <a:pPr algn="just"/>
            <a:r>
              <a:rPr lang="en-IN" sz="1500" dirty="0"/>
              <a:t>Seismic Testing</a:t>
            </a:r>
          </a:p>
        </p:txBody>
      </p:sp>
      <p:sp>
        <p:nvSpPr>
          <p:cNvPr id="11" name="Rectangle 10"/>
          <p:cNvSpPr/>
          <p:nvPr/>
        </p:nvSpPr>
        <p:spPr>
          <a:xfrm>
            <a:off x="504658" y="2760514"/>
            <a:ext cx="4333443" cy="10258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just"/>
            <a:r>
              <a:rPr lang="en-IN" sz="1450" b="1" dirty="0">
                <a:solidFill>
                  <a:schemeClr val="tx1"/>
                </a:solidFill>
                <a:cs typeface="Times New Roman" panose="02020603050405020304" pitchFamily="18" charset="0"/>
              </a:rPr>
              <a:t>Emergency Shutdown Testing: </a:t>
            </a:r>
            <a:r>
              <a:rPr lang="en-US" sz="1500" dirty="0">
                <a:solidFill>
                  <a:schemeClr val="tx1"/>
                </a:solidFill>
              </a:rPr>
              <a:t>Testing the pump's response to emergency shutdown procedures to ensure it can quickly and safely halt operation in the event of an emergency or system malfunction.</a:t>
            </a:r>
          </a:p>
        </p:txBody>
      </p:sp>
      <p:pic>
        <p:nvPicPr>
          <p:cNvPr id="1026" name="Picture 2" descr="Open-source automated centrifugal pump test rig - ScienceDirec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35072" y="3116758"/>
            <a:ext cx="2483380" cy="2538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0">
            <a:extLst>
              <a:ext uri="{FF2B5EF4-FFF2-40B4-BE49-F238E27FC236}">
                <a16:creationId xmlns:a16="http://schemas.microsoft.com/office/drawing/2014/main" id="{D6AB0BE4-65D6-5DEF-FD24-887DB65D5035}"/>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8839" r="20050"/>
          <a:stretch/>
        </p:blipFill>
        <p:spPr bwMode="auto">
          <a:xfrm>
            <a:off x="9537404" y="1395657"/>
            <a:ext cx="1898213" cy="162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7896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9C46A"/>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F04D82A6-E187-4C89-8AF6-6C91A7679A9C}"/>
              </a:ext>
            </a:extLst>
          </p:cNvPr>
          <p:cNvSpPr/>
          <p:nvPr/>
        </p:nvSpPr>
        <p:spPr>
          <a:xfrm>
            <a:off x="-6625911" y="5947205"/>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754434" y="610125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2D9C6DA-B629-45B8-85E1-0AA82543F0F8}"/>
              </a:ext>
            </a:extLst>
          </p:cNvPr>
          <p:cNvSpPr/>
          <p:nvPr/>
        </p:nvSpPr>
        <p:spPr>
          <a:xfrm>
            <a:off x="3091799" y="609742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46D3282-2959-401A-BD76-7C2758FC4406}"/>
              </a:ext>
            </a:extLst>
          </p:cNvPr>
          <p:cNvSpPr/>
          <p:nvPr/>
        </p:nvSpPr>
        <p:spPr>
          <a:xfrm>
            <a:off x="4490844" y="610166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C2E3283-7857-493C-8499-6870A7E7A619}"/>
              </a:ext>
            </a:extLst>
          </p:cNvPr>
          <p:cNvSpPr/>
          <p:nvPr/>
        </p:nvSpPr>
        <p:spPr>
          <a:xfrm>
            <a:off x="5815720" y="609742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8E745DF8-6F6E-44D4-BBBD-52D5117C3B76}"/>
              </a:ext>
            </a:extLst>
          </p:cNvPr>
          <p:cNvSpPr/>
          <p:nvPr/>
        </p:nvSpPr>
        <p:spPr>
          <a:xfrm>
            <a:off x="8491465" y="5603275"/>
            <a:ext cx="680699" cy="68786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4D74424-C7C1-41DE-A898-203B979BB296}"/>
              </a:ext>
            </a:extLst>
          </p:cNvPr>
          <p:cNvSpPr/>
          <p:nvPr/>
        </p:nvSpPr>
        <p:spPr>
          <a:xfrm>
            <a:off x="9737372" y="606841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924CA3-A611-4587-B129-0DBA2E235CA0}"/>
              </a:ext>
            </a:extLst>
          </p:cNvPr>
          <p:cNvSpPr/>
          <p:nvPr/>
        </p:nvSpPr>
        <p:spPr>
          <a:xfrm>
            <a:off x="7228606" y="6073017"/>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382905" y="609732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8CC83F5-3669-4AE1-81CE-FD3782EF0075}"/>
              </a:ext>
            </a:extLst>
          </p:cNvPr>
          <p:cNvSpPr txBox="1"/>
          <p:nvPr/>
        </p:nvSpPr>
        <p:spPr>
          <a:xfrm>
            <a:off x="205084" y="82086"/>
            <a:ext cx="11610444" cy="461665"/>
          </a:xfrm>
          <a:prstGeom prst="rect">
            <a:avLst/>
          </a:prstGeom>
          <a:noFill/>
        </p:spPr>
        <p:txBody>
          <a:bodyPr wrap="square" rtlCol="0">
            <a:spAutoFit/>
          </a:bodyPr>
          <a:lstStyle/>
          <a:p>
            <a:pPr algn="ctr"/>
            <a:r>
              <a:rPr lang="en-US" sz="2400" b="1" dirty="0">
                <a:cs typeface="Times New Roman" panose="02020603050405020304" pitchFamily="18" charset="0"/>
              </a:rPr>
              <a:t>CODES AND STANDARDS FOR EQUIPMENTS</a:t>
            </a:r>
            <a:endParaRPr lang="en-US" sz="2400" b="1" dirty="0">
              <a:cs typeface="Aharoni" panose="02010803020104030203" pitchFamily="2" charset="-79"/>
            </a:endParaRPr>
          </a:p>
        </p:txBody>
      </p:sp>
      <p:sp>
        <p:nvSpPr>
          <p:cNvPr id="250" name="TextBox 249"/>
          <p:cNvSpPr txBox="1"/>
          <p:nvPr/>
        </p:nvSpPr>
        <p:spPr>
          <a:xfrm>
            <a:off x="0" y="838282"/>
            <a:ext cx="5271247" cy="1200329"/>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 </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
        <p:nvSpPr>
          <p:cNvPr id="256" name="TextBox 255"/>
          <p:cNvSpPr txBox="1"/>
          <p:nvPr/>
        </p:nvSpPr>
        <p:spPr>
          <a:xfrm>
            <a:off x="6925235" y="1043082"/>
            <a:ext cx="5002307" cy="646331"/>
          </a:xfrm>
          <a:prstGeom prst="rect">
            <a:avLst/>
          </a:prstGeom>
          <a:noFill/>
        </p:spPr>
        <p:txBody>
          <a:bodyPr wrap="square" rtlCol="0">
            <a:spAutoFit/>
          </a:bodyPr>
          <a:lstStyle/>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pic>
        <p:nvPicPr>
          <p:cNvPr id="268" name="Picture 267">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backgroundRemoval t="3017" b="96552" l="0" r="97696">
                        <a14:foregroundMark x1="53456" y1="7759" x2="53456" y2="7759"/>
                        <a14:foregroundMark x1="20737" y1="59483" x2="20737" y2="59483"/>
                        <a14:foregroundMark x1="82028" y1="40086" x2="82028" y2="40086"/>
                      </a14:backgroundRemoval>
                    </a14:imgEffect>
                  </a14:imgLayer>
                </a14:imgProps>
              </a:ext>
            </a:extLst>
          </a:blip>
          <a:stretch>
            <a:fillRect/>
          </a:stretch>
        </p:blipFill>
        <p:spPr>
          <a:xfrm>
            <a:off x="7291465" y="6115854"/>
            <a:ext cx="602475" cy="644121"/>
          </a:xfrm>
          <a:prstGeom prst="rect">
            <a:avLst/>
          </a:prstGeom>
        </p:spPr>
      </p:pic>
      <p:pic>
        <p:nvPicPr>
          <p:cNvPr id="271" name="Picture 2" descr="Reference Icon Images - Free Download on Freepik">
            <a:hlinkClick r:id="rId5" action="ppaction://hlinksldjump"/>
          </p:cNvPr>
          <p:cNvPicPr>
            <a:picLocks noChangeAspect="1" noChangeArrowheads="1"/>
          </p:cNvPicPr>
          <p:nvPr/>
        </p:nvPicPr>
        <p:blipFill>
          <a:blip r:embed="rId6" cstate="hqprint">
            <a:extLst>
              <a:ext uri="{BEBA8EAE-BF5A-486C-A8C5-ECC9F3942E4B}">
                <a14:imgProps xmlns:a14="http://schemas.microsoft.com/office/drawing/2010/main">
                  <a14:imgLayer r:embed="rId7">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8531869" y="5647260"/>
            <a:ext cx="599890" cy="599890"/>
          </a:xfrm>
          <a:prstGeom prst="rect">
            <a:avLst/>
          </a:prstGeom>
          <a:noFill/>
          <a:extLst>
            <a:ext uri="{909E8E84-426E-40DD-AFC4-6F175D3DCCD1}">
              <a14:hiddenFill xmlns:a14="http://schemas.microsoft.com/office/drawing/2010/main">
                <a:solidFill>
                  <a:srgbClr val="FFFFFF"/>
                </a:solidFill>
              </a14:hiddenFill>
            </a:ext>
          </a:extLst>
        </p:spPr>
      </p:pic>
      <p:sp>
        <p:nvSpPr>
          <p:cNvPr id="51" name="Oval 50">
            <a:extLst>
              <a:ext uri="{FF2B5EF4-FFF2-40B4-BE49-F238E27FC236}">
                <a16:creationId xmlns:a16="http://schemas.microsoft.com/office/drawing/2014/main" id="{FAE678B3-E057-46DF-97E6-0A954BFF46CA}"/>
              </a:ext>
            </a:extLst>
          </p:cNvPr>
          <p:cNvSpPr/>
          <p:nvPr/>
        </p:nvSpPr>
        <p:spPr>
          <a:xfrm>
            <a:off x="16756684" y="2997345"/>
            <a:ext cx="1933960" cy="1644520"/>
          </a:xfrm>
          <a:prstGeom prst="ellipse">
            <a:avLst/>
          </a:prstGeom>
          <a:solidFill>
            <a:srgbClr val="EF476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LIMITED COOLING CAPACITY</a:t>
            </a:r>
          </a:p>
        </p:txBody>
      </p:sp>
      <p:sp>
        <p:nvSpPr>
          <p:cNvPr id="52" name="Oval 51">
            <a:extLst>
              <a:ext uri="{FF2B5EF4-FFF2-40B4-BE49-F238E27FC236}">
                <a16:creationId xmlns:a16="http://schemas.microsoft.com/office/drawing/2014/main" id="{FAE678B3-E057-46DF-97E6-0A954BFF46CA}"/>
              </a:ext>
            </a:extLst>
          </p:cNvPr>
          <p:cNvSpPr/>
          <p:nvPr/>
        </p:nvSpPr>
        <p:spPr>
          <a:xfrm>
            <a:off x="-6916331" y="-4511072"/>
            <a:ext cx="2632189" cy="1916347"/>
          </a:xfrm>
          <a:prstGeom prst="ellipse">
            <a:avLst/>
          </a:prstGeom>
          <a:solidFill>
            <a:srgbClr val="C97DBC"/>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LIMITED TEMPERATURE RANGE</a:t>
            </a:r>
          </a:p>
        </p:txBody>
      </p:sp>
      <p:sp>
        <p:nvSpPr>
          <p:cNvPr id="53" name="Oval 52">
            <a:extLst>
              <a:ext uri="{FF2B5EF4-FFF2-40B4-BE49-F238E27FC236}">
                <a16:creationId xmlns:a16="http://schemas.microsoft.com/office/drawing/2014/main" id="{FAE678B3-E057-46DF-97E6-0A954BFF46CA}"/>
              </a:ext>
            </a:extLst>
          </p:cNvPr>
          <p:cNvSpPr/>
          <p:nvPr/>
        </p:nvSpPr>
        <p:spPr>
          <a:xfrm>
            <a:off x="18454525" y="-3552898"/>
            <a:ext cx="1786576" cy="1771618"/>
          </a:xfrm>
          <a:prstGeom prst="ellipse">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HIGH INITIAL COST</a:t>
            </a:r>
          </a:p>
        </p:txBody>
      </p:sp>
      <p:sp>
        <p:nvSpPr>
          <p:cNvPr id="54" name="Oval 53">
            <a:extLst>
              <a:ext uri="{FF2B5EF4-FFF2-40B4-BE49-F238E27FC236}">
                <a16:creationId xmlns:a16="http://schemas.microsoft.com/office/drawing/2014/main" id="{FAE678B3-E057-46DF-97E6-0A954BFF46CA}"/>
              </a:ext>
            </a:extLst>
          </p:cNvPr>
          <p:cNvSpPr/>
          <p:nvPr/>
        </p:nvSpPr>
        <p:spPr>
          <a:xfrm>
            <a:off x="-10116276" y="816083"/>
            <a:ext cx="2470337" cy="2003859"/>
          </a:xfrm>
          <a:prstGeom prst="ellipse">
            <a:avLst/>
          </a:prstGeom>
          <a:solidFill>
            <a:srgbClr val="06D6A0"/>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DEPENDENCE ON WEATHER CONDITIONS</a:t>
            </a:r>
          </a:p>
        </p:txBody>
      </p:sp>
      <p:sp>
        <p:nvSpPr>
          <p:cNvPr id="55" name="Oval 54">
            <a:extLst>
              <a:ext uri="{FF2B5EF4-FFF2-40B4-BE49-F238E27FC236}">
                <a16:creationId xmlns:a16="http://schemas.microsoft.com/office/drawing/2014/main" id="{FAE678B3-E057-46DF-97E6-0A954BFF46CA}"/>
              </a:ext>
            </a:extLst>
          </p:cNvPr>
          <p:cNvSpPr/>
          <p:nvPr/>
        </p:nvSpPr>
        <p:spPr>
          <a:xfrm>
            <a:off x="-5114427" y="3441634"/>
            <a:ext cx="1660570" cy="1713446"/>
          </a:xfrm>
          <a:prstGeom prst="ellipse">
            <a:avLst/>
          </a:prstGeom>
          <a:solidFill>
            <a:srgbClr val="808CFC"/>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LESS COP</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8" name="Oval 27">
            <a:extLst>
              <a:ext uri="{FF2B5EF4-FFF2-40B4-BE49-F238E27FC236}">
                <a16:creationId xmlns:a16="http://schemas.microsoft.com/office/drawing/2014/main" id="{846D3282-2959-401A-BD76-7C2758FC4406}"/>
              </a:ext>
            </a:extLst>
          </p:cNvPr>
          <p:cNvSpPr/>
          <p:nvPr/>
        </p:nvSpPr>
        <p:spPr>
          <a:xfrm>
            <a:off x="11167959" y="610079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hlinkClick r:id="rId8" action="ppaction://hlinksldjump"/>
            <a:extLst>
              <a:ext uri="{FF2B5EF4-FFF2-40B4-BE49-F238E27FC236}">
                <a16:creationId xmlns:a16="http://schemas.microsoft.com/office/drawing/2014/main" id="{31CD4875-3F0B-A413-ACEA-46F74239C9C8}"/>
              </a:ext>
            </a:extLst>
          </p:cNvPr>
          <p:cNvPicPr>
            <a:picLocks noChangeAspect="1"/>
          </p:cNvPicPr>
          <p:nvPr/>
        </p:nvPicPr>
        <p:blipFill>
          <a:blip r:embed="rId9"/>
          <a:stretch>
            <a:fillRect/>
          </a:stretch>
        </p:blipFill>
        <p:spPr>
          <a:xfrm>
            <a:off x="406526" y="6050555"/>
            <a:ext cx="693561" cy="774723"/>
          </a:xfrm>
          <a:prstGeom prst="rect">
            <a:avLst/>
          </a:prstGeom>
        </p:spPr>
      </p:pic>
      <p:pic>
        <p:nvPicPr>
          <p:cNvPr id="4" name="Picture 3">
            <a:hlinkClick r:id="rId8" action="ppaction://hlinksldjump"/>
            <a:extLst>
              <a:ext uri="{FF2B5EF4-FFF2-40B4-BE49-F238E27FC236}">
                <a16:creationId xmlns:a16="http://schemas.microsoft.com/office/drawing/2014/main" id="{721687ED-1322-3F3A-CEE6-3B562416C6CF}"/>
              </a:ext>
            </a:extLst>
          </p:cNvPr>
          <p:cNvPicPr>
            <a:picLocks noChangeAspect="1"/>
          </p:cNvPicPr>
          <p:nvPr/>
        </p:nvPicPr>
        <p:blipFill>
          <a:blip r:embed="rId9"/>
          <a:stretch>
            <a:fillRect/>
          </a:stretch>
        </p:blipFill>
        <p:spPr>
          <a:xfrm>
            <a:off x="1778055" y="6068415"/>
            <a:ext cx="693561" cy="774723"/>
          </a:xfrm>
          <a:prstGeom prst="rect">
            <a:avLst/>
          </a:prstGeom>
        </p:spPr>
      </p:pic>
      <p:pic>
        <p:nvPicPr>
          <p:cNvPr id="6" name="Picture 5">
            <a:hlinkClick r:id="rId8" action="ppaction://hlinksldjump"/>
            <a:extLst>
              <a:ext uri="{FF2B5EF4-FFF2-40B4-BE49-F238E27FC236}">
                <a16:creationId xmlns:a16="http://schemas.microsoft.com/office/drawing/2014/main" id="{4A429D43-F6B1-1EBA-BF8B-3093167DDEE1}"/>
              </a:ext>
            </a:extLst>
          </p:cNvPr>
          <p:cNvPicPr>
            <a:picLocks noChangeAspect="1"/>
          </p:cNvPicPr>
          <p:nvPr/>
        </p:nvPicPr>
        <p:blipFill>
          <a:blip r:embed="rId9"/>
          <a:stretch>
            <a:fillRect/>
          </a:stretch>
        </p:blipFill>
        <p:spPr>
          <a:xfrm>
            <a:off x="3112592" y="6050555"/>
            <a:ext cx="693561" cy="774723"/>
          </a:xfrm>
          <a:prstGeom prst="rect">
            <a:avLst/>
          </a:prstGeom>
        </p:spPr>
      </p:pic>
      <p:pic>
        <p:nvPicPr>
          <p:cNvPr id="8" name="Picture 7">
            <a:hlinkClick r:id="rId5" action="ppaction://hlinksldjump"/>
            <a:extLst>
              <a:ext uri="{FF2B5EF4-FFF2-40B4-BE49-F238E27FC236}">
                <a16:creationId xmlns:a16="http://schemas.microsoft.com/office/drawing/2014/main" id="{8BF839D6-B70E-073D-BD6D-447E2648D6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3670" y="6097325"/>
            <a:ext cx="634921" cy="634921"/>
          </a:xfrm>
          <a:prstGeom prst="rect">
            <a:avLst/>
          </a:prstGeom>
        </p:spPr>
      </p:pic>
      <p:pic>
        <p:nvPicPr>
          <p:cNvPr id="9" name="Picture 8">
            <a:hlinkClick r:id="rId5" action="ppaction://hlinksldjump"/>
            <a:extLst>
              <a:ext uri="{FF2B5EF4-FFF2-40B4-BE49-F238E27FC236}">
                <a16:creationId xmlns:a16="http://schemas.microsoft.com/office/drawing/2014/main" id="{E7B7F6B2-1DDC-9A8B-4F60-4E8FBDDC90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74534" y="6120455"/>
            <a:ext cx="634921" cy="634921"/>
          </a:xfrm>
          <a:prstGeom prst="rect">
            <a:avLst/>
          </a:prstGeom>
        </p:spPr>
      </p:pic>
      <p:pic>
        <p:nvPicPr>
          <p:cNvPr id="10" name="Picture 2" descr="Reference Icon Images - Free Download on Freepik">
            <a:hlinkClick r:id="rId5" action="ppaction://hlinksldjump"/>
            <a:extLst>
              <a:ext uri="{FF2B5EF4-FFF2-40B4-BE49-F238E27FC236}">
                <a16:creationId xmlns:a16="http://schemas.microsoft.com/office/drawing/2014/main" id="{CA8ED477-C091-D95B-896B-055EBD5474F9}"/>
              </a:ext>
            </a:extLst>
          </p:cNvPr>
          <p:cNvPicPr>
            <a:picLocks noChangeAspect="1" noChangeArrowheads="1"/>
          </p:cNvPicPr>
          <p:nvPr/>
        </p:nvPicPr>
        <p:blipFill>
          <a:blip r:embed="rId6" cstate="hqprint">
            <a:extLst>
              <a:ext uri="{BEBA8EAE-BF5A-486C-A8C5-ECC9F3942E4B}">
                <a14:imgProps xmlns:a14="http://schemas.microsoft.com/office/drawing/2010/main">
                  <a14:imgLayer r:embed="rId7">
                    <a14:imgEffect>
                      <a14:backgroundRemoval t="639" b="97444" l="0" r="100000">
                        <a14:foregroundMark x1="11821" y1="40735" x2="11821" y2="40735"/>
                        <a14:foregroundMark x1="17732" y1="51118" x2="17732" y2="51118"/>
                        <a14:foregroundMark x1="20767" y1="59744" x2="20767" y2="59744"/>
                        <a14:foregroundMark x1="26038" y1="58147" x2="26038" y2="58147"/>
                        <a14:foregroundMark x1="25240" y1="42173" x2="25240" y2="42173"/>
                        <a14:foregroundMark x1="71086" y1="42652" x2="71086" y2="42652"/>
                        <a14:foregroundMark x1="73323" y1="50000" x2="73323" y2="50000"/>
                        <a14:foregroundMark x1="74281" y1="58946" x2="74281" y2="58946"/>
                        <a14:foregroundMark x1="70128" y1="84665" x2="70128" y2="84665"/>
                        <a14:foregroundMark x1="39936" y1="70607" x2="39936" y2="70607"/>
                        <a14:foregroundMark x1="57029" y1="65335" x2="57029" y2="65335"/>
                        <a14:foregroundMark x1="96166" y1="69489" x2="96166" y2="69489"/>
                        <a14:foregroundMark x1="22843" y1="16613" x2="22843" y2="16613"/>
                      </a14:backgroundRemoval>
                    </a14:imgEffect>
                  </a14:imgLayer>
                </a14:imgProps>
              </a:ext>
              <a:ext uri="{28A0092B-C50C-407E-A947-70E740481C1C}">
                <a14:useLocalDpi xmlns:a14="http://schemas.microsoft.com/office/drawing/2010/main" val="0"/>
              </a:ext>
            </a:extLst>
          </a:blip>
          <a:srcRect/>
          <a:stretch>
            <a:fillRect/>
          </a:stretch>
        </p:blipFill>
        <p:spPr bwMode="auto">
          <a:xfrm>
            <a:off x="9816593" y="6154788"/>
            <a:ext cx="599890" cy="5998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rketing &amp; Growth Icon Product Icon, PNG, 1084x1240px, Marketing Growth  Icon, Logo, Product Icon, Symbol Download">
            <a:hlinkClick r:id="rId5" action="ppaction://hlinksldjump"/>
            <a:extLst>
              <a:ext uri="{FF2B5EF4-FFF2-40B4-BE49-F238E27FC236}">
                <a16:creationId xmlns:a16="http://schemas.microsoft.com/office/drawing/2014/main" id="{18BA9939-2A2C-FBD0-6802-868C6D3B05F8}"/>
              </a:ext>
            </a:extLst>
          </p:cNvPr>
          <p:cNvPicPr>
            <a:picLocks noChangeAspect="1" noChangeArrowheads="1"/>
          </p:cNvPicPr>
          <p:nvPr/>
        </p:nvPicPr>
        <p:blipFill>
          <a:blip r:embed="rId11" cstate="hqprint">
            <a:extLst>
              <a:ext uri="{BEBA8EAE-BF5A-486C-A8C5-ECC9F3942E4B}">
                <a14:imgProps xmlns:a14="http://schemas.microsoft.com/office/drawing/2010/main">
                  <a14:imgLayer r:embed="rId12">
                    <a14:imgEffect>
                      <a14:backgroundRemoval t="0" b="89979" l="10000" r="90000">
                        <a14:foregroundMark x1="38293" y1="26652" x2="38293" y2="26652"/>
                      </a14:backgroundRemoval>
                    </a14:imgEffect>
                  </a14:imgLayer>
                </a14:imgProps>
              </a:ext>
              <a:ext uri="{28A0092B-C50C-407E-A947-70E740481C1C}">
                <a14:useLocalDpi xmlns:a14="http://schemas.microsoft.com/office/drawing/2010/main" val="0"/>
              </a:ext>
            </a:extLst>
          </a:blip>
          <a:srcRect/>
          <a:stretch>
            <a:fillRect/>
          </a:stretch>
        </p:blipFill>
        <p:spPr bwMode="auto">
          <a:xfrm>
            <a:off x="11295674" y="6160016"/>
            <a:ext cx="519854" cy="5946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1474560733"/>
              </p:ext>
            </p:extLst>
          </p:nvPr>
        </p:nvGraphicFramePr>
        <p:xfrm>
          <a:off x="329927" y="744977"/>
          <a:ext cx="11712390" cy="4768302"/>
        </p:xfrm>
        <a:graphic>
          <a:graphicData uri="http://schemas.openxmlformats.org/drawingml/2006/table">
            <a:tbl>
              <a:tblPr firstRow="1" bandRow="1">
                <a:tableStyleId>{C4B1156A-380E-4F78-BDF5-A606A8083BF9}</a:tableStyleId>
              </a:tblPr>
              <a:tblGrid>
                <a:gridCol w="693587">
                  <a:extLst>
                    <a:ext uri="{9D8B030D-6E8A-4147-A177-3AD203B41FA5}">
                      <a16:colId xmlns:a16="http://schemas.microsoft.com/office/drawing/2014/main" val="2897239707"/>
                    </a:ext>
                  </a:extLst>
                </a:gridCol>
                <a:gridCol w="2619713">
                  <a:extLst>
                    <a:ext uri="{9D8B030D-6E8A-4147-A177-3AD203B41FA5}">
                      <a16:colId xmlns:a16="http://schemas.microsoft.com/office/drawing/2014/main" val="898455610"/>
                    </a:ext>
                  </a:extLst>
                </a:gridCol>
                <a:gridCol w="1482874">
                  <a:extLst>
                    <a:ext uri="{9D8B030D-6E8A-4147-A177-3AD203B41FA5}">
                      <a16:colId xmlns:a16="http://schemas.microsoft.com/office/drawing/2014/main" val="3710101600"/>
                    </a:ext>
                  </a:extLst>
                </a:gridCol>
                <a:gridCol w="3834619">
                  <a:extLst>
                    <a:ext uri="{9D8B030D-6E8A-4147-A177-3AD203B41FA5}">
                      <a16:colId xmlns:a16="http://schemas.microsoft.com/office/drawing/2014/main" val="932038444"/>
                    </a:ext>
                  </a:extLst>
                </a:gridCol>
                <a:gridCol w="3081597">
                  <a:extLst>
                    <a:ext uri="{9D8B030D-6E8A-4147-A177-3AD203B41FA5}">
                      <a16:colId xmlns:a16="http://schemas.microsoft.com/office/drawing/2014/main" val="3187348825"/>
                    </a:ext>
                  </a:extLst>
                </a:gridCol>
              </a:tblGrid>
              <a:tr h="983957">
                <a:tc>
                  <a:txBody>
                    <a:bodyPr/>
                    <a:lstStyle/>
                    <a:p>
                      <a:pPr marL="0" marR="0" algn="ctr">
                        <a:lnSpc>
                          <a:spcPct val="107000"/>
                        </a:lnSpc>
                        <a:spcBef>
                          <a:spcPts val="0"/>
                        </a:spcBef>
                        <a:spcAft>
                          <a:spcPts val="0"/>
                        </a:spcAf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Sr.no</a:t>
                      </a:r>
                    </a:p>
                  </a:txBody>
                  <a:tcPr marL="68580" marR="68580" marT="0" marB="0"/>
                </a:tc>
                <a:tc>
                  <a:txBody>
                    <a:bodyPr/>
                    <a:lstStyle/>
                    <a:p>
                      <a:pPr marL="0" marR="0" algn="ctr">
                        <a:lnSpc>
                          <a:spcPct val="107000"/>
                        </a:lnSpc>
                        <a:spcBef>
                          <a:spcPts val="0"/>
                        </a:spcBef>
                        <a:spcAft>
                          <a:spcPts val="0"/>
                        </a:spcAft>
                      </a:pPr>
                      <a:endParaRPr lang="en-US" sz="1800" b="1" kern="100" dirty="0">
                        <a:effectLst/>
                      </a:endParaRPr>
                    </a:p>
                    <a:p>
                      <a:pPr marL="0" marR="0" algn="ctr">
                        <a:lnSpc>
                          <a:spcPct val="107000"/>
                        </a:lnSpc>
                        <a:spcBef>
                          <a:spcPts val="0"/>
                        </a:spcBef>
                        <a:spcAft>
                          <a:spcPts val="0"/>
                        </a:spcAft>
                      </a:pPr>
                      <a:r>
                        <a:rPr lang="en-US" sz="1800" b="1" kern="100" dirty="0">
                          <a:effectLst/>
                        </a:rPr>
                        <a:t>EQUIPMENTS</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800" b="1" kern="100" dirty="0">
                        <a:effectLst/>
                      </a:endParaRPr>
                    </a:p>
                    <a:p>
                      <a:pPr marL="0" marR="0" algn="ctr">
                        <a:lnSpc>
                          <a:spcPct val="107000"/>
                        </a:lnSpc>
                        <a:spcBef>
                          <a:spcPts val="0"/>
                        </a:spcBef>
                        <a:spcAft>
                          <a:spcPts val="0"/>
                        </a:spcAft>
                      </a:pPr>
                      <a:r>
                        <a:rPr lang="en-US" sz="1800" b="1" kern="100" dirty="0">
                          <a:effectLst/>
                        </a:rPr>
                        <a:t>CODES</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800" b="1" kern="100" dirty="0">
                        <a:effectLst/>
                      </a:endParaRPr>
                    </a:p>
                    <a:p>
                      <a:pPr marL="0" marR="0" algn="ctr">
                        <a:lnSpc>
                          <a:spcPct val="107000"/>
                        </a:lnSpc>
                        <a:spcBef>
                          <a:spcPts val="0"/>
                        </a:spcBef>
                        <a:spcAft>
                          <a:spcPts val="0"/>
                        </a:spcAft>
                      </a:pPr>
                      <a:r>
                        <a:rPr lang="en-US" sz="1800" b="1" kern="100" dirty="0">
                          <a:effectLst/>
                        </a:rPr>
                        <a:t>DESCRIPTION</a:t>
                      </a:r>
                    </a:p>
                    <a:p>
                      <a:pPr marL="0" marR="0" algn="ctr">
                        <a:lnSpc>
                          <a:spcPct val="107000"/>
                        </a:lnSpc>
                        <a:spcBef>
                          <a:spcPts val="0"/>
                        </a:spcBef>
                        <a:spcAft>
                          <a:spcPts val="0"/>
                        </a:spcAft>
                      </a:pPr>
                      <a:endParaRPr lang="en-US" sz="1800" b="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800" b="1" kern="100" dirty="0">
                        <a:effectLst/>
                      </a:endParaRPr>
                    </a:p>
                    <a:p>
                      <a:pPr marL="0" marR="0" algn="ctr">
                        <a:lnSpc>
                          <a:spcPct val="107000"/>
                        </a:lnSpc>
                        <a:spcBef>
                          <a:spcPts val="0"/>
                        </a:spcBef>
                        <a:spcAft>
                          <a:spcPts val="0"/>
                        </a:spcAft>
                      </a:pPr>
                      <a:r>
                        <a:rPr lang="en-US" sz="1800" b="1" kern="100" dirty="0">
                          <a:effectLst/>
                        </a:rPr>
                        <a:t>LOCATION TO APPLY</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7443193"/>
                  </a:ext>
                </a:extLst>
              </a:tr>
              <a:tr h="1369649">
                <a:tc>
                  <a:txBody>
                    <a:bodyPr/>
                    <a:lstStyle/>
                    <a:p>
                      <a:pPr marL="0" marR="0" indent="0" algn="l">
                        <a:lnSpc>
                          <a:spcPct val="107000"/>
                        </a:lnSpc>
                        <a:spcBef>
                          <a:spcPts val="0"/>
                        </a:spcBef>
                        <a:spcAft>
                          <a:spcPts val="0"/>
                        </a:spcAft>
                        <a:buFont typeface="+mj-lt"/>
                        <a:buNone/>
                      </a:pPr>
                      <a:r>
                        <a:rPr lang="en-US" sz="1800" b="1" kern="1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indent="0" algn="l">
                        <a:lnSpc>
                          <a:spcPct val="107000"/>
                        </a:lnSpc>
                        <a:spcBef>
                          <a:spcPts val="0"/>
                        </a:spcBef>
                        <a:spcAft>
                          <a:spcPts val="0"/>
                        </a:spcAft>
                        <a:buFont typeface="+mj-lt"/>
                        <a:buNone/>
                      </a:pPr>
                      <a:r>
                        <a:rPr lang="en-US" sz="1800" b="1" kern="100" dirty="0">
                          <a:effectLst/>
                        </a:rPr>
                        <a:t>Electrolyzer</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b="1" kern="100" dirty="0">
                          <a:effectLst/>
                        </a:rPr>
                        <a:t>ISO 22734</a:t>
                      </a:r>
                    </a:p>
                    <a:p>
                      <a:pPr marL="0" marR="0" algn="l">
                        <a:lnSpc>
                          <a:spcPct val="107000"/>
                        </a:lnSpc>
                        <a:spcBef>
                          <a:spcPts val="0"/>
                        </a:spcBef>
                        <a:spcAft>
                          <a:spcPts val="0"/>
                        </a:spcAft>
                      </a:pPr>
                      <a:r>
                        <a:rPr lang="en-US" sz="1800" b="1" kern="100" dirty="0">
                          <a:effectLst/>
                        </a:rPr>
                        <a:t>(2019)</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b="1" kern="100" dirty="0">
                          <a:effectLst/>
                        </a:rPr>
                        <a:t>It covers safety, construction, operation, routine testing of electrolyser.</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b="1" kern="100">
                          <a:effectLst/>
                        </a:rPr>
                        <a:t>TUV India Pvt Ltd: Nityanand Nagar, Ghatkopar West, Mumbai, Maharashtra 400086</a:t>
                      </a:r>
                    </a:p>
                    <a:p>
                      <a:pPr marL="0" marR="0" algn="l">
                        <a:lnSpc>
                          <a:spcPct val="107000"/>
                        </a:lnSpc>
                        <a:spcBef>
                          <a:spcPts val="0"/>
                        </a:spcBef>
                        <a:spcAft>
                          <a:spcPts val="0"/>
                        </a:spcAft>
                      </a:pPr>
                      <a:r>
                        <a:rPr lang="en-US" sz="1800" b="1" kern="100">
                          <a:effectLst/>
                        </a:rPr>
                        <a:t>Website: Tuvsud.in </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4435796"/>
                  </a:ext>
                </a:extLst>
              </a:tr>
              <a:tr h="1369649">
                <a:tc>
                  <a:txBody>
                    <a:bodyPr/>
                    <a:lstStyle/>
                    <a:p>
                      <a:pPr marL="0" marR="0" algn="l">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2.</a:t>
                      </a:r>
                    </a:p>
                  </a:txBody>
                  <a:tcPr marL="68580" marR="68580" marT="0" marB="0"/>
                </a:tc>
                <a:tc>
                  <a:txBody>
                    <a:bodyPr/>
                    <a:lstStyle/>
                    <a:p>
                      <a:pPr marL="0" marR="0" algn="l">
                        <a:lnSpc>
                          <a:spcPct val="107000"/>
                        </a:lnSpc>
                        <a:spcBef>
                          <a:spcPts val="0"/>
                        </a:spcBef>
                        <a:spcAft>
                          <a:spcPts val="0"/>
                        </a:spcAft>
                      </a:pPr>
                      <a:r>
                        <a:rPr lang="en-US" sz="1800" b="1" kern="100" dirty="0">
                          <a:effectLst/>
                        </a:rPr>
                        <a:t>Storage Tanks</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b="1" kern="100" dirty="0">
                          <a:effectLst/>
                        </a:rPr>
                        <a:t>ISO 2825</a:t>
                      </a:r>
                    </a:p>
                    <a:p>
                      <a:pPr marL="0" marR="0" algn="l">
                        <a:lnSpc>
                          <a:spcPct val="107000"/>
                        </a:lnSpc>
                        <a:spcBef>
                          <a:spcPts val="0"/>
                        </a:spcBef>
                        <a:spcAft>
                          <a:spcPts val="0"/>
                        </a:spcAft>
                      </a:pPr>
                      <a:r>
                        <a:rPr lang="en-US" sz="1800" b="1" kern="100" dirty="0">
                          <a:effectLst/>
                        </a:rPr>
                        <a:t>(1971)</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b="1" kern="100" dirty="0">
                          <a:effectLst/>
                        </a:rPr>
                        <a:t>Provide guidelines for design and construction, fabrication, testing and inspection.</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b="1" kern="100" dirty="0">
                          <a:effectLst/>
                        </a:rPr>
                        <a:t>TÜV SÜD South Asia,</a:t>
                      </a:r>
                    </a:p>
                    <a:p>
                      <a:pPr marL="0" marR="0" algn="l">
                        <a:lnSpc>
                          <a:spcPct val="107000"/>
                        </a:lnSpc>
                        <a:spcBef>
                          <a:spcPts val="0"/>
                        </a:spcBef>
                        <a:spcAft>
                          <a:spcPts val="0"/>
                        </a:spcAft>
                      </a:pPr>
                      <a:r>
                        <a:rPr lang="en-US" sz="1800" b="1" kern="100" dirty="0">
                          <a:effectLst/>
                        </a:rPr>
                        <a:t>Mumbai - Branch Office, Andheri (East), Mumbai, 400072, Maharashtra</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1539311"/>
                  </a:ext>
                </a:extLst>
              </a:tr>
              <a:tr h="1045047">
                <a:tc>
                  <a:txBody>
                    <a:bodyPr/>
                    <a:lstStyle/>
                    <a:p>
                      <a:pPr marL="0" marR="0" algn="l">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3.</a:t>
                      </a:r>
                    </a:p>
                  </a:txBody>
                  <a:tcPr marL="68580" marR="68580" marT="0" marB="0"/>
                </a:tc>
                <a:tc>
                  <a:txBody>
                    <a:bodyPr/>
                    <a:lstStyle/>
                    <a:p>
                      <a:pPr marL="0" marR="0" algn="l">
                        <a:lnSpc>
                          <a:spcPct val="107000"/>
                        </a:lnSpc>
                        <a:spcBef>
                          <a:spcPts val="0"/>
                        </a:spcBef>
                        <a:spcAft>
                          <a:spcPts val="0"/>
                        </a:spcAft>
                      </a:pPr>
                      <a:r>
                        <a:rPr lang="en-US" sz="1800" b="1" kern="100" dirty="0">
                          <a:effectLst/>
                        </a:rPr>
                        <a:t>Pipes and Tubing</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b="1" kern="100">
                          <a:effectLst/>
                        </a:rPr>
                        <a:t>IS0 1239 (2004)</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b="1" kern="100">
                          <a:effectLst/>
                        </a:rPr>
                        <a:t>Specification and testing of welded and seamless carbon steel pipes</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b="1" kern="100" dirty="0">
                          <a:effectLst/>
                        </a:rPr>
                        <a:t>Envirocare labs Pvt.Ltd</a:t>
                      </a:r>
                    </a:p>
                    <a:p>
                      <a:pPr marL="0" marR="0" algn="l">
                        <a:lnSpc>
                          <a:spcPct val="107000"/>
                        </a:lnSpc>
                        <a:spcBef>
                          <a:spcPts val="0"/>
                        </a:spcBef>
                        <a:spcAft>
                          <a:spcPts val="0"/>
                        </a:spcAft>
                      </a:pPr>
                      <a:r>
                        <a:rPr lang="en-US" sz="1800" b="1" kern="100" dirty="0">
                          <a:effectLst/>
                        </a:rPr>
                        <a:t>Branch: Thane:(A-7) enviro house, MIDC.</a:t>
                      </a: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7387314"/>
                  </a:ext>
                </a:extLst>
              </a:tr>
            </a:tbl>
          </a:graphicData>
        </a:graphic>
      </p:graphicFrame>
    </p:spTree>
    <p:extLst>
      <p:ext uri="{BB962C8B-B14F-4D97-AF65-F5344CB8AC3E}">
        <p14:creationId xmlns:p14="http://schemas.microsoft.com/office/powerpoint/2010/main" val="572251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9C46A"/>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F04D82A6-E187-4C89-8AF6-6C91A7679A9C}"/>
              </a:ext>
            </a:extLst>
          </p:cNvPr>
          <p:cNvSpPr/>
          <p:nvPr/>
        </p:nvSpPr>
        <p:spPr>
          <a:xfrm>
            <a:off x="-5298250" y="5941691"/>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731751" y="614532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2D9C6DA-B629-45B8-85E1-0AA82543F0F8}"/>
              </a:ext>
            </a:extLst>
          </p:cNvPr>
          <p:cNvSpPr/>
          <p:nvPr/>
        </p:nvSpPr>
        <p:spPr>
          <a:xfrm>
            <a:off x="2886835" y="615684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46D3282-2959-401A-BD76-7C2758FC4406}"/>
              </a:ext>
            </a:extLst>
          </p:cNvPr>
          <p:cNvSpPr/>
          <p:nvPr/>
        </p:nvSpPr>
        <p:spPr>
          <a:xfrm>
            <a:off x="4147805" y="614532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C2E3283-7857-493C-8499-6870A7E7A619}"/>
              </a:ext>
            </a:extLst>
          </p:cNvPr>
          <p:cNvSpPr/>
          <p:nvPr/>
        </p:nvSpPr>
        <p:spPr>
          <a:xfrm>
            <a:off x="5445363" y="615684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8E745DF8-6F6E-44D4-BBBD-52D5117C3B76}"/>
              </a:ext>
            </a:extLst>
          </p:cNvPr>
          <p:cNvSpPr/>
          <p:nvPr/>
        </p:nvSpPr>
        <p:spPr>
          <a:xfrm>
            <a:off x="6810472" y="6179347"/>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4D74424-C7C1-41DE-A898-203B979BB296}"/>
              </a:ext>
            </a:extLst>
          </p:cNvPr>
          <p:cNvSpPr/>
          <p:nvPr/>
        </p:nvSpPr>
        <p:spPr>
          <a:xfrm>
            <a:off x="8233622" y="615684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924CA3-A611-4587-B129-0DBA2E235CA0}"/>
              </a:ext>
            </a:extLst>
          </p:cNvPr>
          <p:cNvSpPr/>
          <p:nvPr/>
        </p:nvSpPr>
        <p:spPr>
          <a:xfrm>
            <a:off x="9822393" y="5582346"/>
            <a:ext cx="676472" cy="64463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389764" y="614532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8CC83F5-3669-4AE1-81CE-FD3782EF0075}"/>
              </a:ext>
            </a:extLst>
          </p:cNvPr>
          <p:cNvSpPr txBox="1"/>
          <p:nvPr/>
        </p:nvSpPr>
        <p:spPr>
          <a:xfrm>
            <a:off x="290778" y="103745"/>
            <a:ext cx="11610444" cy="461665"/>
          </a:xfrm>
          <a:prstGeom prst="rect">
            <a:avLst/>
          </a:prstGeom>
          <a:noFill/>
        </p:spPr>
        <p:txBody>
          <a:bodyPr wrap="square" rtlCol="0">
            <a:spAutoFit/>
          </a:bodyPr>
          <a:lstStyle/>
          <a:p>
            <a:pPr algn="ctr"/>
            <a:r>
              <a:rPr lang="en-US" sz="2400" b="1" dirty="0">
                <a:cs typeface="Times New Roman" panose="02020603050405020304" pitchFamily="18" charset="0"/>
              </a:rPr>
              <a:t>CODES AND STANDARDS FOR EQUIPMENTS</a:t>
            </a:r>
            <a:endParaRPr lang="en-US" sz="2400" b="1" dirty="0">
              <a:cs typeface="Aharoni" panose="02010803020104030203" pitchFamily="2" charset="-79"/>
            </a:endParaRPr>
          </a:p>
        </p:txBody>
      </p:sp>
      <p:sp>
        <p:nvSpPr>
          <p:cNvPr id="250" name="TextBox 249"/>
          <p:cNvSpPr txBox="1"/>
          <p:nvPr/>
        </p:nvSpPr>
        <p:spPr>
          <a:xfrm>
            <a:off x="0" y="838282"/>
            <a:ext cx="5271247" cy="1200329"/>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 </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
        <p:nvSpPr>
          <p:cNvPr id="256" name="TextBox 255"/>
          <p:cNvSpPr txBox="1"/>
          <p:nvPr/>
        </p:nvSpPr>
        <p:spPr>
          <a:xfrm>
            <a:off x="6925235" y="1043082"/>
            <a:ext cx="5002307" cy="646331"/>
          </a:xfrm>
          <a:prstGeom prst="rect">
            <a:avLst/>
          </a:prstGeom>
          <a:noFill/>
        </p:spPr>
        <p:txBody>
          <a:bodyPr wrap="square" rtlCol="0">
            <a:spAutoFit/>
          </a:bodyPr>
          <a:lstStyle/>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pic>
        <p:nvPicPr>
          <p:cNvPr id="268" name="Picture 267">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backgroundRemoval t="3017" b="96552" l="0" r="97696">
                        <a14:foregroundMark x1="53456" y1="7759" x2="53456" y2="7759"/>
                        <a14:foregroundMark x1="20737" y1="59483" x2="20737" y2="59483"/>
                        <a14:foregroundMark x1="82028" y1="40086" x2="82028" y2="40086"/>
                      </a14:backgroundRemoval>
                    </a14:imgEffect>
                  </a14:imgLayer>
                </a14:imgProps>
              </a:ext>
            </a:extLst>
          </a:blip>
          <a:stretch>
            <a:fillRect/>
          </a:stretch>
        </p:blipFill>
        <p:spPr>
          <a:xfrm>
            <a:off x="6907770" y="6263426"/>
            <a:ext cx="550418" cy="588466"/>
          </a:xfrm>
          <a:prstGeom prst="rect">
            <a:avLst/>
          </a:prstGeom>
        </p:spPr>
      </p:pic>
      <p:sp>
        <p:nvSpPr>
          <p:cNvPr id="51" name="Oval 50">
            <a:extLst>
              <a:ext uri="{FF2B5EF4-FFF2-40B4-BE49-F238E27FC236}">
                <a16:creationId xmlns:a16="http://schemas.microsoft.com/office/drawing/2014/main" id="{FAE678B3-E057-46DF-97E6-0A954BFF46CA}"/>
              </a:ext>
            </a:extLst>
          </p:cNvPr>
          <p:cNvSpPr/>
          <p:nvPr/>
        </p:nvSpPr>
        <p:spPr>
          <a:xfrm>
            <a:off x="16756684" y="2997345"/>
            <a:ext cx="1933960" cy="1644520"/>
          </a:xfrm>
          <a:prstGeom prst="ellipse">
            <a:avLst/>
          </a:prstGeom>
          <a:solidFill>
            <a:srgbClr val="EF476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LIMITED COOLING CAPACITY</a:t>
            </a:r>
          </a:p>
        </p:txBody>
      </p:sp>
      <p:sp>
        <p:nvSpPr>
          <p:cNvPr id="52" name="Oval 51">
            <a:extLst>
              <a:ext uri="{FF2B5EF4-FFF2-40B4-BE49-F238E27FC236}">
                <a16:creationId xmlns:a16="http://schemas.microsoft.com/office/drawing/2014/main" id="{FAE678B3-E057-46DF-97E6-0A954BFF46CA}"/>
              </a:ext>
            </a:extLst>
          </p:cNvPr>
          <p:cNvSpPr/>
          <p:nvPr/>
        </p:nvSpPr>
        <p:spPr>
          <a:xfrm>
            <a:off x="-6916331" y="-4511072"/>
            <a:ext cx="2632189" cy="1916347"/>
          </a:xfrm>
          <a:prstGeom prst="ellipse">
            <a:avLst/>
          </a:prstGeom>
          <a:solidFill>
            <a:srgbClr val="C97DBC"/>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LIMITED TEMPERATURE RANGE</a:t>
            </a:r>
          </a:p>
        </p:txBody>
      </p:sp>
      <p:sp>
        <p:nvSpPr>
          <p:cNvPr id="53" name="Oval 52">
            <a:extLst>
              <a:ext uri="{FF2B5EF4-FFF2-40B4-BE49-F238E27FC236}">
                <a16:creationId xmlns:a16="http://schemas.microsoft.com/office/drawing/2014/main" id="{FAE678B3-E057-46DF-97E6-0A954BFF46CA}"/>
              </a:ext>
            </a:extLst>
          </p:cNvPr>
          <p:cNvSpPr/>
          <p:nvPr/>
        </p:nvSpPr>
        <p:spPr>
          <a:xfrm>
            <a:off x="18454525" y="-3552898"/>
            <a:ext cx="1786576" cy="1771618"/>
          </a:xfrm>
          <a:prstGeom prst="ellipse">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HIGH INITIAL COST</a:t>
            </a:r>
          </a:p>
        </p:txBody>
      </p:sp>
      <p:sp>
        <p:nvSpPr>
          <p:cNvPr id="54" name="Oval 53">
            <a:extLst>
              <a:ext uri="{FF2B5EF4-FFF2-40B4-BE49-F238E27FC236}">
                <a16:creationId xmlns:a16="http://schemas.microsoft.com/office/drawing/2014/main" id="{FAE678B3-E057-46DF-97E6-0A954BFF46CA}"/>
              </a:ext>
            </a:extLst>
          </p:cNvPr>
          <p:cNvSpPr/>
          <p:nvPr/>
        </p:nvSpPr>
        <p:spPr>
          <a:xfrm>
            <a:off x="-10116276" y="816083"/>
            <a:ext cx="2470337" cy="2003859"/>
          </a:xfrm>
          <a:prstGeom prst="ellipse">
            <a:avLst/>
          </a:prstGeom>
          <a:solidFill>
            <a:srgbClr val="06D6A0"/>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DEPENDENCE ON WEATHER CONDITIONS</a:t>
            </a:r>
          </a:p>
        </p:txBody>
      </p:sp>
      <p:sp>
        <p:nvSpPr>
          <p:cNvPr id="55" name="Oval 54">
            <a:extLst>
              <a:ext uri="{FF2B5EF4-FFF2-40B4-BE49-F238E27FC236}">
                <a16:creationId xmlns:a16="http://schemas.microsoft.com/office/drawing/2014/main" id="{FAE678B3-E057-46DF-97E6-0A954BFF46CA}"/>
              </a:ext>
            </a:extLst>
          </p:cNvPr>
          <p:cNvSpPr/>
          <p:nvPr/>
        </p:nvSpPr>
        <p:spPr>
          <a:xfrm>
            <a:off x="-5114427" y="3441634"/>
            <a:ext cx="1660570" cy="1713446"/>
          </a:xfrm>
          <a:prstGeom prst="ellipse">
            <a:avLst/>
          </a:prstGeom>
          <a:solidFill>
            <a:srgbClr val="808CFC"/>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LESS COP</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9" name="Oval 28">
            <a:extLst>
              <a:ext uri="{FF2B5EF4-FFF2-40B4-BE49-F238E27FC236}">
                <a16:creationId xmlns:a16="http://schemas.microsoft.com/office/drawing/2014/main" id="{74D74424-C7C1-41DE-A898-203B979BB296}"/>
              </a:ext>
            </a:extLst>
          </p:cNvPr>
          <p:cNvSpPr/>
          <p:nvPr/>
        </p:nvSpPr>
        <p:spPr>
          <a:xfrm>
            <a:off x="11075713" y="615684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47FF00FE-6B2A-C6BA-9CF9-89B2EE0E76E2}"/>
              </a:ext>
            </a:extLst>
          </p:cNvPr>
          <p:cNvPicPr>
            <a:picLocks noChangeAspect="1"/>
          </p:cNvPicPr>
          <p:nvPr/>
        </p:nvPicPr>
        <p:blipFill>
          <a:blip r:embed="rId5"/>
          <a:stretch>
            <a:fillRect/>
          </a:stretch>
        </p:blipFill>
        <p:spPr>
          <a:xfrm>
            <a:off x="8285662" y="6239058"/>
            <a:ext cx="603556" cy="597460"/>
          </a:xfrm>
          <a:prstGeom prst="rect">
            <a:avLst/>
          </a:prstGeom>
        </p:spPr>
      </p:pic>
      <p:pic>
        <p:nvPicPr>
          <p:cNvPr id="4" name="Picture 2" descr="Marketing &amp; Growth Icon Product Icon, PNG, 1084x1240px, Marketing Growth  Icon, Logo, Product Icon, Symbol Download">
            <a:hlinkClick r:id="rId6" action="ppaction://hlinksldjump"/>
            <a:extLst>
              <a:ext uri="{FF2B5EF4-FFF2-40B4-BE49-F238E27FC236}">
                <a16:creationId xmlns:a16="http://schemas.microsoft.com/office/drawing/2014/main" id="{80096BD6-E0DC-ADE4-B79E-178D204E2FD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0" b="89979" l="10000" r="90000">
                        <a14:foregroundMark x1="38293" y1="26652" x2="38293" y2="26652"/>
                      </a14:backgroundRemoval>
                    </a14:imgEffect>
                  </a14:imgLayer>
                </a14:imgProps>
              </a:ext>
              <a:ext uri="{28A0092B-C50C-407E-A947-70E740481C1C}">
                <a14:useLocalDpi xmlns:a14="http://schemas.microsoft.com/office/drawing/2010/main" val="0"/>
              </a:ext>
            </a:extLst>
          </a:blip>
          <a:srcRect/>
          <a:stretch>
            <a:fillRect/>
          </a:stretch>
        </p:blipFill>
        <p:spPr bwMode="auto">
          <a:xfrm>
            <a:off x="11186188" y="6191350"/>
            <a:ext cx="519854" cy="5946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6" action="ppaction://hlinksldjump"/>
            <a:extLst>
              <a:ext uri="{FF2B5EF4-FFF2-40B4-BE49-F238E27FC236}">
                <a16:creationId xmlns:a16="http://schemas.microsoft.com/office/drawing/2014/main" id="{0ED74279-21DA-3C08-93F0-4EF854D45A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00746" y="6180014"/>
            <a:ext cx="634921" cy="634921"/>
          </a:xfrm>
          <a:prstGeom prst="rect">
            <a:avLst/>
          </a:prstGeom>
        </p:spPr>
      </p:pic>
      <p:pic>
        <p:nvPicPr>
          <p:cNvPr id="6" name="Picture 5">
            <a:hlinkClick r:id="rId6" action="ppaction://hlinksldjump"/>
            <a:extLst>
              <a:ext uri="{FF2B5EF4-FFF2-40B4-BE49-F238E27FC236}">
                <a16:creationId xmlns:a16="http://schemas.microsoft.com/office/drawing/2014/main" id="{96D57816-F7C2-1801-4ED1-96882D48A2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4610" y="6191350"/>
            <a:ext cx="634921" cy="634921"/>
          </a:xfrm>
          <a:prstGeom prst="rect">
            <a:avLst/>
          </a:prstGeom>
        </p:spPr>
      </p:pic>
      <p:pic>
        <p:nvPicPr>
          <p:cNvPr id="7" name="Picture 6">
            <a:extLst>
              <a:ext uri="{FF2B5EF4-FFF2-40B4-BE49-F238E27FC236}">
                <a16:creationId xmlns:a16="http://schemas.microsoft.com/office/drawing/2014/main" id="{25748A67-A38F-4A82-FB25-8D2A24D05FCC}"/>
              </a:ext>
            </a:extLst>
          </p:cNvPr>
          <p:cNvPicPr>
            <a:picLocks noChangeAspect="1"/>
          </p:cNvPicPr>
          <p:nvPr/>
        </p:nvPicPr>
        <p:blipFill>
          <a:blip r:embed="rId5"/>
          <a:stretch>
            <a:fillRect/>
          </a:stretch>
        </p:blipFill>
        <p:spPr>
          <a:xfrm>
            <a:off x="9854237" y="5629525"/>
            <a:ext cx="603556" cy="597460"/>
          </a:xfrm>
          <a:prstGeom prst="rect">
            <a:avLst/>
          </a:prstGeom>
        </p:spPr>
      </p:pic>
      <p:pic>
        <p:nvPicPr>
          <p:cNvPr id="8" name="Picture 7">
            <a:hlinkClick r:id="rId10" action="ppaction://hlinksldjump"/>
            <a:extLst>
              <a:ext uri="{FF2B5EF4-FFF2-40B4-BE49-F238E27FC236}">
                <a16:creationId xmlns:a16="http://schemas.microsoft.com/office/drawing/2014/main" id="{0F2A1665-59A3-60B3-B627-6412AC391F34}"/>
              </a:ext>
            </a:extLst>
          </p:cNvPr>
          <p:cNvPicPr>
            <a:picLocks noChangeAspect="1"/>
          </p:cNvPicPr>
          <p:nvPr/>
        </p:nvPicPr>
        <p:blipFill>
          <a:blip r:embed="rId11"/>
          <a:stretch>
            <a:fillRect/>
          </a:stretch>
        </p:blipFill>
        <p:spPr>
          <a:xfrm>
            <a:off x="396118" y="6128363"/>
            <a:ext cx="693561" cy="774723"/>
          </a:xfrm>
          <a:prstGeom prst="rect">
            <a:avLst/>
          </a:prstGeom>
        </p:spPr>
      </p:pic>
      <p:pic>
        <p:nvPicPr>
          <p:cNvPr id="9" name="Picture 8">
            <a:hlinkClick r:id="rId10" action="ppaction://hlinksldjump"/>
            <a:extLst>
              <a:ext uri="{FF2B5EF4-FFF2-40B4-BE49-F238E27FC236}">
                <a16:creationId xmlns:a16="http://schemas.microsoft.com/office/drawing/2014/main" id="{222DC8AB-A93E-49E7-0F0E-78ED6DA8C971}"/>
              </a:ext>
            </a:extLst>
          </p:cNvPr>
          <p:cNvPicPr>
            <a:picLocks noChangeAspect="1"/>
          </p:cNvPicPr>
          <p:nvPr/>
        </p:nvPicPr>
        <p:blipFill>
          <a:blip r:embed="rId11"/>
          <a:stretch>
            <a:fillRect/>
          </a:stretch>
        </p:blipFill>
        <p:spPr>
          <a:xfrm>
            <a:off x="1747151" y="6128363"/>
            <a:ext cx="693561" cy="774723"/>
          </a:xfrm>
          <a:prstGeom prst="rect">
            <a:avLst/>
          </a:prstGeom>
        </p:spPr>
      </p:pic>
      <p:pic>
        <p:nvPicPr>
          <p:cNvPr id="10" name="Picture 9">
            <a:hlinkClick r:id="rId10" action="ppaction://hlinksldjump"/>
            <a:extLst>
              <a:ext uri="{FF2B5EF4-FFF2-40B4-BE49-F238E27FC236}">
                <a16:creationId xmlns:a16="http://schemas.microsoft.com/office/drawing/2014/main" id="{AD1A2978-F499-6FB7-A0FD-30386E1A1DAA}"/>
              </a:ext>
            </a:extLst>
          </p:cNvPr>
          <p:cNvPicPr>
            <a:picLocks noChangeAspect="1"/>
          </p:cNvPicPr>
          <p:nvPr/>
        </p:nvPicPr>
        <p:blipFill>
          <a:blip r:embed="rId11"/>
          <a:stretch>
            <a:fillRect/>
          </a:stretch>
        </p:blipFill>
        <p:spPr>
          <a:xfrm>
            <a:off x="2918679" y="6150426"/>
            <a:ext cx="693561" cy="774723"/>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3248189743"/>
              </p:ext>
            </p:extLst>
          </p:nvPr>
        </p:nvGraphicFramePr>
        <p:xfrm>
          <a:off x="430987" y="631015"/>
          <a:ext cx="11275055" cy="4891076"/>
        </p:xfrm>
        <a:graphic>
          <a:graphicData uri="http://schemas.openxmlformats.org/drawingml/2006/table">
            <a:tbl>
              <a:tblPr firstRow="1" bandRow="1">
                <a:tableStyleId>{C4B1156A-380E-4F78-BDF5-A606A8083BF9}</a:tableStyleId>
              </a:tblPr>
              <a:tblGrid>
                <a:gridCol w="663194">
                  <a:extLst>
                    <a:ext uri="{9D8B030D-6E8A-4147-A177-3AD203B41FA5}">
                      <a16:colId xmlns:a16="http://schemas.microsoft.com/office/drawing/2014/main" val="3375268248"/>
                    </a:ext>
                  </a:extLst>
                </a:gridCol>
                <a:gridCol w="2499917">
                  <a:extLst>
                    <a:ext uri="{9D8B030D-6E8A-4147-A177-3AD203B41FA5}">
                      <a16:colId xmlns:a16="http://schemas.microsoft.com/office/drawing/2014/main" val="898455610"/>
                    </a:ext>
                  </a:extLst>
                </a:gridCol>
                <a:gridCol w="1432178">
                  <a:extLst>
                    <a:ext uri="{9D8B030D-6E8A-4147-A177-3AD203B41FA5}">
                      <a16:colId xmlns:a16="http://schemas.microsoft.com/office/drawing/2014/main" val="3710101600"/>
                    </a:ext>
                  </a:extLst>
                </a:gridCol>
                <a:gridCol w="3703522">
                  <a:extLst>
                    <a:ext uri="{9D8B030D-6E8A-4147-A177-3AD203B41FA5}">
                      <a16:colId xmlns:a16="http://schemas.microsoft.com/office/drawing/2014/main" val="932038444"/>
                    </a:ext>
                  </a:extLst>
                </a:gridCol>
                <a:gridCol w="2976244">
                  <a:extLst>
                    <a:ext uri="{9D8B030D-6E8A-4147-A177-3AD203B41FA5}">
                      <a16:colId xmlns:a16="http://schemas.microsoft.com/office/drawing/2014/main" val="3187348825"/>
                    </a:ext>
                  </a:extLst>
                </a:gridCol>
              </a:tblGrid>
              <a:tr h="797552">
                <a:tc>
                  <a:txBody>
                    <a:bodyPr/>
                    <a:lstStyle/>
                    <a:p>
                      <a:pPr marL="0" marR="0" algn="ctr">
                        <a:lnSpc>
                          <a:spcPct val="107000"/>
                        </a:lnSpc>
                        <a:spcBef>
                          <a:spcPts val="0"/>
                        </a:spcBef>
                        <a:spcAft>
                          <a:spcPts val="0"/>
                        </a:spcAft>
                      </a:pPr>
                      <a:endParaRPr lang="en-US" sz="1800" b="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Sr.no</a:t>
                      </a:r>
                    </a:p>
                  </a:txBody>
                  <a:tcPr marL="68580" marR="68580" marT="0" marB="0"/>
                </a:tc>
                <a:tc>
                  <a:txBody>
                    <a:bodyPr/>
                    <a:lstStyle/>
                    <a:p>
                      <a:pPr marL="0" marR="0" algn="ctr">
                        <a:lnSpc>
                          <a:spcPct val="107000"/>
                        </a:lnSpc>
                        <a:spcBef>
                          <a:spcPts val="0"/>
                        </a:spcBef>
                        <a:spcAft>
                          <a:spcPts val="0"/>
                        </a:spcAft>
                      </a:pPr>
                      <a:endParaRPr lang="en-US" sz="1800" b="1" kern="100" dirty="0">
                        <a:effectLst/>
                      </a:endParaRPr>
                    </a:p>
                    <a:p>
                      <a:pPr marL="0" marR="0" algn="ctr">
                        <a:lnSpc>
                          <a:spcPct val="107000"/>
                        </a:lnSpc>
                        <a:spcBef>
                          <a:spcPts val="0"/>
                        </a:spcBef>
                        <a:spcAft>
                          <a:spcPts val="0"/>
                        </a:spcAft>
                      </a:pPr>
                      <a:r>
                        <a:rPr lang="en-US" sz="1800" b="1" kern="100" dirty="0">
                          <a:effectLst/>
                        </a:rPr>
                        <a:t>EQUIPMENTS</a:t>
                      </a:r>
                      <a:endParaRPr lang="en-US" sz="1800" b="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800" b="1" kern="100" dirty="0">
                        <a:effectLst/>
                      </a:endParaRPr>
                    </a:p>
                    <a:p>
                      <a:pPr marL="0" marR="0" algn="ctr">
                        <a:lnSpc>
                          <a:spcPct val="107000"/>
                        </a:lnSpc>
                        <a:spcBef>
                          <a:spcPts val="0"/>
                        </a:spcBef>
                        <a:spcAft>
                          <a:spcPts val="0"/>
                        </a:spcAft>
                      </a:pPr>
                      <a:r>
                        <a:rPr lang="en-US" sz="1800" b="1" kern="100" dirty="0">
                          <a:effectLst/>
                        </a:rPr>
                        <a:t>CODES</a:t>
                      </a:r>
                      <a:endParaRPr lang="en-US" sz="1800" b="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800" b="1" kern="100" dirty="0">
                        <a:effectLst/>
                      </a:endParaRPr>
                    </a:p>
                    <a:p>
                      <a:pPr marL="0" marR="0" algn="ctr">
                        <a:lnSpc>
                          <a:spcPct val="107000"/>
                        </a:lnSpc>
                        <a:spcBef>
                          <a:spcPts val="0"/>
                        </a:spcBef>
                        <a:spcAft>
                          <a:spcPts val="0"/>
                        </a:spcAft>
                      </a:pPr>
                      <a:r>
                        <a:rPr lang="en-US" sz="1800" b="1" kern="100" dirty="0">
                          <a:effectLst/>
                        </a:rPr>
                        <a:t>DESCRIPTION</a:t>
                      </a:r>
                    </a:p>
                    <a:p>
                      <a:pPr marL="0" marR="0" algn="ctr">
                        <a:lnSpc>
                          <a:spcPct val="107000"/>
                        </a:lnSpc>
                        <a:spcBef>
                          <a:spcPts val="0"/>
                        </a:spcBef>
                        <a:spcAft>
                          <a:spcPts val="0"/>
                        </a:spcAft>
                      </a:pPr>
                      <a:endParaRPr lang="en-US" sz="1800" b="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800" b="1" kern="100" dirty="0">
                        <a:effectLst/>
                      </a:endParaRPr>
                    </a:p>
                    <a:p>
                      <a:pPr marL="0" marR="0" algn="ctr">
                        <a:lnSpc>
                          <a:spcPct val="107000"/>
                        </a:lnSpc>
                        <a:spcBef>
                          <a:spcPts val="0"/>
                        </a:spcBef>
                        <a:spcAft>
                          <a:spcPts val="0"/>
                        </a:spcAft>
                      </a:pPr>
                      <a:r>
                        <a:rPr lang="en-US" sz="1800" b="1" kern="100" dirty="0">
                          <a:effectLst/>
                        </a:rPr>
                        <a:t>LOCATION TO APPLY</a:t>
                      </a:r>
                      <a:endParaRPr lang="en-US" sz="1800" b="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7443193"/>
                  </a:ext>
                </a:extLst>
              </a:tr>
              <a:tr h="1337232">
                <a:tc>
                  <a:txBody>
                    <a:bodyPr/>
                    <a:lstStyle/>
                    <a:p>
                      <a:pPr marL="0" marR="0">
                        <a:lnSpc>
                          <a:spcPct val="107000"/>
                        </a:lnSpc>
                        <a:spcBef>
                          <a:spcPts val="0"/>
                        </a:spcBef>
                        <a:spcAft>
                          <a:spcPts val="0"/>
                        </a:spcAft>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4.</a:t>
                      </a:r>
                    </a:p>
                  </a:txBody>
                  <a:tcPr marL="68580" marR="68580" marT="0" marB="0"/>
                </a:tc>
                <a:tc>
                  <a:txBody>
                    <a:bodyPr/>
                    <a:lstStyle/>
                    <a:p>
                      <a:pPr marL="0" marR="0">
                        <a:lnSpc>
                          <a:spcPct val="107000"/>
                        </a:lnSpc>
                        <a:spcBef>
                          <a:spcPts val="0"/>
                        </a:spcBef>
                        <a:spcAft>
                          <a:spcPts val="0"/>
                        </a:spcAft>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Hydrogen Pumps</a:t>
                      </a:r>
                    </a:p>
                  </a:txBody>
                  <a:tcPr marL="68580" marR="68580" marT="0" marB="0"/>
                </a:tc>
                <a:tc>
                  <a:txBody>
                    <a:bodyPr/>
                    <a:lstStyle/>
                    <a:p>
                      <a:pPr marL="0" marR="0">
                        <a:lnSpc>
                          <a:spcPct val="107000"/>
                        </a:lnSpc>
                        <a:spcBef>
                          <a:spcPts val="0"/>
                        </a:spcBef>
                        <a:spcAft>
                          <a:spcPts val="0"/>
                        </a:spcAft>
                      </a:pPr>
                      <a:r>
                        <a:rPr lang="en-US" sz="1800" b="1" kern="100" dirty="0">
                          <a:effectLst/>
                        </a:rPr>
                        <a:t>ISO 19880-1:2018 </a:t>
                      </a:r>
                      <a:endPar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kern="100" dirty="0">
                          <a:effectLst/>
                        </a:rPr>
                        <a:t>This standard specifies handling, testing, calibration and measurement techniques.</a:t>
                      </a:r>
                      <a:endPar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TUV India ( Mumbai, Pune, Hyderabad, Ahmedabad )</a:t>
                      </a:r>
                    </a:p>
                    <a:p>
                      <a:pPr marL="0" marR="0">
                        <a:lnSpc>
                          <a:spcPct val="107000"/>
                        </a:lnSpc>
                        <a:spcBef>
                          <a:spcPts val="0"/>
                        </a:spcBef>
                        <a:spcAft>
                          <a:spcPts val="0"/>
                        </a:spcAft>
                      </a:pPr>
                      <a:r>
                        <a:rPr lang="en-IN" sz="1800" b="1" kern="1200" dirty="0">
                          <a:solidFill>
                            <a:schemeClr val="dk1"/>
                          </a:solidFill>
                          <a:effectLst/>
                          <a:latin typeface="+mn-lt"/>
                          <a:ea typeface="+mn-ea"/>
                          <a:cs typeface="+mn-cs"/>
                        </a:rPr>
                        <a:t>Intertek India (</a:t>
                      </a:r>
                      <a:r>
                        <a:rPr lang="en-IN" sz="1800" kern="1200" dirty="0">
                          <a:solidFill>
                            <a:schemeClr val="dk1"/>
                          </a:solidFill>
                          <a:effectLst/>
                          <a:latin typeface="+mn-lt"/>
                          <a:ea typeface="+mn-ea"/>
                          <a:cs typeface="+mn-cs"/>
                        </a:rPr>
                        <a:t>Mumbai, Delhi, Chennai, Kolkata, Vadodara,</a:t>
                      </a:r>
                      <a:endPar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4435796"/>
                  </a:ext>
                </a:extLst>
              </a:tr>
              <a:tr h="1067392">
                <a:tc>
                  <a:txBody>
                    <a:bodyPr/>
                    <a:lstStyle/>
                    <a:p>
                      <a:pPr marL="0" marR="0" algn="just">
                        <a:lnSpc>
                          <a:spcPct val="107000"/>
                        </a:lnSpc>
                        <a:spcBef>
                          <a:spcPts val="0"/>
                        </a:spcBef>
                        <a:spcAft>
                          <a:spcPts val="0"/>
                        </a:spcAft>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a:t>
                      </a:r>
                    </a:p>
                  </a:txBody>
                  <a:tcPr marL="68580" marR="68580" marT="0" marB="0"/>
                </a:tc>
                <a:tc>
                  <a:txBody>
                    <a:bodyPr/>
                    <a:lstStyle/>
                    <a:p>
                      <a:pPr marL="0" marR="0">
                        <a:lnSpc>
                          <a:spcPct val="107000"/>
                        </a:lnSpc>
                        <a:spcBef>
                          <a:spcPts val="0"/>
                        </a:spcBef>
                        <a:spcAft>
                          <a:spcPts val="0"/>
                        </a:spcAft>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Hydrogen Compressor</a:t>
                      </a:r>
                    </a:p>
                  </a:txBody>
                  <a:tcPr marL="68580" marR="68580" marT="0" marB="0"/>
                </a:tc>
                <a:tc>
                  <a:txBody>
                    <a:bodyPr/>
                    <a:lstStyle/>
                    <a:p>
                      <a:pPr marL="0" marR="0">
                        <a:lnSpc>
                          <a:spcPct val="107000"/>
                        </a:lnSpc>
                        <a:spcBef>
                          <a:spcPts val="0"/>
                        </a:spcBef>
                        <a:spcAft>
                          <a:spcPts val="0"/>
                        </a:spcAft>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ISO 11114</a:t>
                      </a:r>
                    </a:p>
                  </a:txBody>
                  <a:tcPr marL="68580" marR="68580" marT="0" marB="0"/>
                </a:tc>
                <a:tc>
                  <a:txBody>
                    <a:bodyPr/>
                    <a:lstStyle/>
                    <a:p>
                      <a:pPr marL="0" marR="0" algn="l">
                        <a:lnSpc>
                          <a:spcPct val="107000"/>
                        </a:lnSpc>
                        <a:spcBef>
                          <a:spcPts val="0"/>
                        </a:spcBef>
                        <a:spcAft>
                          <a:spcPts val="0"/>
                        </a:spcAft>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 standard ensures that materials used in hydrogen compressors resist degradation, embrittlement, and corrosion, ensuring safe and reliable operation.</a:t>
                      </a:r>
                    </a:p>
                  </a:txBody>
                  <a:tcPr marL="68580" marR="68580" marT="0" marB="0"/>
                </a:tc>
                <a:tc>
                  <a:txBody>
                    <a:bodyPr/>
                    <a:lstStyle/>
                    <a:p>
                      <a:pPr marL="0" marR="0">
                        <a:lnSpc>
                          <a:spcPct val="107000"/>
                        </a:lnSpc>
                        <a:spcBef>
                          <a:spcPts val="0"/>
                        </a:spcBef>
                        <a:spcAft>
                          <a:spcPts val="0"/>
                        </a:spcAft>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NABL accredited laboratories &amp; specialized testing facilities across major industrial cities in India, such as Mumbai, Chennai, and Delhi.</a:t>
                      </a:r>
                    </a:p>
                  </a:txBody>
                  <a:tcPr marL="68580" marR="68580" marT="0" marB="0"/>
                </a:tc>
                <a:extLst>
                  <a:ext uri="{0D108BD9-81ED-4DB2-BD59-A6C34878D82A}">
                    <a16:rowId xmlns:a16="http://schemas.microsoft.com/office/drawing/2014/main" val="4043295089"/>
                  </a:ext>
                </a:extLst>
              </a:tr>
              <a:tr h="1205868">
                <a:tc>
                  <a:txBody>
                    <a:bodyPr/>
                    <a:lstStyle/>
                    <a:p>
                      <a:pPr marL="0" marR="0">
                        <a:lnSpc>
                          <a:spcPct val="107000"/>
                        </a:lnSpc>
                        <a:spcBef>
                          <a:spcPts val="0"/>
                        </a:spcBef>
                        <a:spcAft>
                          <a:spcPts val="0"/>
                        </a:spcAft>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6.</a:t>
                      </a:r>
                    </a:p>
                  </a:txBody>
                  <a:tcPr marL="68580" marR="68580" marT="0" marB="0"/>
                </a:tc>
                <a:tc>
                  <a:txBody>
                    <a:bodyPr/>
                    <a:lstStyle/>
                    <a:p>
                      <a:pPr marL="0" marR="0">
                        <a:lnSpc>
                          <a:spcPct val="107000"/>
                        </a:lnSpc>
                        <a:spcBef>
                          <a:spcPts val="0"/>
                        </a:spcBef>
                        <a:spcAft>
                          <a:spcPts val="0"/>
                        </a:spcAft>
                      </a:pPr>
                      <a:r>
                        <a:rPr lang="en-US" sz="1800" b="1" kern="100" dirty="0">
                          <a:effectLst/>
                        </a:rPr>
                        <a:t>Hydrogen pressure gauge</a:t>
                      </a:r>
                      <a:endPar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kern="100" dirty="0">
                          <a:effectLst/>
                        </a:rPr>
                        <a:t>ISO 3624 (1987)</a:t>
                      </a:r>
                      <a:endPar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kern="100" dirty="0">
                          <a:effectLst/>
                        </a:rPr>
                        <a:t>This standard provides the specification for pressure and vacuum gauges.</a:t>
                      </a:r>
                      <a:endPar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kern="100" dirty="0">
                          <a:effectLst/>
                        </a:rPr>
                        <a:t>ELCA Laboratories </a:t>
                      </a:r>
                    </a:p>
                    <a:p>
                      <a:pPr marL="0" marR="0">
                        <a:lnSpc>
                          <a:spcPct val="107000"/>
                        </a:lnSpc>
                        <a:spcBef>
                          <a:spcPts val="0"/>
                        </a:spcBef>
                        <a:spcAft>
                          <a:spcPts val="0"/>
                        </a:spcAft>
                      </a:pPr>
                      <a:r>
                        <a:rPr lang="en-US" sz="1800" b="1" kern="100" dirty="0">
                          <a:effectLst/>
                        </a:rPr>
                        <a:t>Testing laboratories in India, with labs in Navi Mumbai, </a:t>
                      </a:r>
                      <a:r>
                        <a:rPr lang="en-US" sz="1800" b="1" kern="100" dirty="0" err="1">
                          <a:effectLst/>
                        </a:rPr>
                        <a:t>pune</a:t>
                      </a:r>
                      <a:r>
                        <a:rPr lang="en-US" sz="1800" b="1" kern="100" dirty="0">
                          <a:effectLst/>
                        </a:rPr>
                        <a:t>.</a:t>
                      </a:r>
                      <a:endPar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7387314"/>
                  </a:ext>
                </a:extLst>
              </a:tr>
            </a:tbl>
          </a:graphicData>
        </a:graphic>
      </p:graphicFrame>
    </p:spTree>
    <p:extLst>
      <p:ext uri="{BB962C8B-B14F-4D97-AF65-F5344CB8AC3E}">
        <p14:creationId xmlns:p14="http://schemas.microsoft.com/office/powerpoint/2010/main" val="125743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2523D"/>
        </a:solidFill>
        <a:effectLst/>
      </p:bgPr>
    </p:bg>
    <p:spTree>
      <p:nvGrpSpPr>
        <p:cNvPr id="1" name=""/>
        <p:cNvGrpSpPr/>
        <p:nvPr/>
      </p:nvGrpSpPr>
      <p:grpSpPr>
        <a:xfrm>
          <a:off x="0" y="0"/>
          <a:ext cx="0" cy="0"/>
          <a:chOff x="0" y="0"/>
          <a:chExt cx="0" cy="0"/>
        </a:xfrm>
      </p:grpSpPr>
      <p:sp>
        <p:nvSpPr>
          <p:cNvPr id="23" name="Rectangle 22"/>
          <p:cNvSpPr/>
          <p:nvPr/>
        </p:nvSpPr>
        <p:spPr>
          <a:xfrm>
            <a:off x="1734670" y="995084"/>
            <a:ext cx="8323729" cy="4195481"/>
          </a:xfrm>
          <a:prstGeom prst="rect">
            <a:avLst/>
          </a:prstGeom>
          <a:solidFill>
            <a:srgbClr val="F1C8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schemeClr val="tx1"/>
              </a:solidFill>
              <a:latin typeface="Times New Roman" panose="02020603050405020304" pitchFamily="18" charset="0"/>
              <a:cs typeface="Times New Roman" panose="02020603050405020304" pitchFamily="18" charset="0"/>
            </a:endParaRPr>
          </a:p>
        </p:txBody>
      </p:sp>
      <p:sp>
        <p:nvSpPr>
          <p:cNvPr id="73" name="Freeform: Shape 72">
            <a:extLst>
              <a:ext uri="{FF2B5EF4-FFF2-40B4-BE49-F238E27FC236}">
                <a16:creationId xmlns:a16="http://schemas.microsoft.com/office/drawing/2014/main" id="{F04D82A6-E187-4C89-8AF6-6C91A7679A9C}"/>
              </a:ext>
            </a:extLst>
          </p:cNvPr>
          <p:cNvSpPr/>
          <p:nvPr/>
        </p:nvSpPr>
        <p:spPr>
          <a:xfrm>
            <a:off x="-13436523" y="5634075"/>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666808" y="532722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2D9C6DA-B629-45B8-85E1-0AA82543F0F8}"/>
              </a:ext>
            </a:extLst>
          </p:cNvPr>
          <p:cNvSpPr/>
          <p:nvPr/>
        </p:nvSpPr>
        <p:spPr>
          <a:xfrm>
            <a:off x="3067434" y="593891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239680" y="593891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8CC83F5-3669-4AE1-81CE-FD3782EF0075}"/>
              </a:ext>
            </a:extLst>
          </p:cNvPr>
          <p:cNvSpPr txBox="1"/>
          <p:nvPr/>
        </p:nvSpPr>
        <p:spPr>
          <a:xfrm>
            <a:off x="1666808" y="279899"/>
            <a:ext cx="8303617" cy="954107"/>
          </a:xfrm>
          <a:prstGeom prst="rect">
            <a:avLst/>
          </a:prstGeom>
          <a:noFill/>
        </p:spPr>
        <p:txBody>
          <a:bodyPr wrap="square" rtlCol="0">
            <a:spAutoFit/>
          </a:bodyPr>
          <a:lstStyle/>
          <a:p>
            <a:pPr algn="ctr"/>
            <a:r>
              <a:rPr lang="en-US" sz="2800" b="1" dirty="0">
                <a:solidFill>
                  <a:schemeClr val="bg1"/>
                </a:solidFill>
                <a:latin typeface="Century Gothic" panose="020B0502020202020204" pitchFamily="34" charset="0"/>
                <a:cs typeface="Aharoni" panose="02010803020104030203" pitchFamily="2" charset="-79"/>
              </a:rPr>
              <a:t>RESULTS</a:t>
            </a:r>
          </a:p>
          <a:p>
            <a:pPr algn="ctr"/>
            <a:endParaRPr lang="en-US" sz="2800" b="1" dirty="0">
              <a:solidFill>
                <a:schemeClr val="bg1"/>
              </a:solidFill>
              <a:cs typeface="Aharoni" panose="02010803020104030203" pitchFamily="2" charset="-79"/>
            </a:endParaRPr>
          </a:p>
        </p:txBody>
      </p:sp>
      <p:sp>
        <p:nvSpPr>
          <p:cNvPr id="2" name="TextBox 1"/>
          <p:cNvSpPr txBox="1"/>
          <p:nvPr/>
        </p:nvSpPr>
        <p:spPr>
          <a:xfrm>
            <a:off x="1803402" y="1148228"/>
            <a:ext cx="8068234" cy="4093428"/>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t>After undergoing our detail certification process, the equipment used in green hydrogen production achieves a High level of quality and safety.</a:t>
            </a:r>
          </a:p>
          <a:p>
            <a:r>
              <a:rPr lang="en-US" sz="2000" b="1" dirty="0"/>
              <a:t> </a:t>
            </a:r>
          </a:p>
          <a:p>
            <a:pPr marL="285750" indent="-285750">
              <a:buFont typeface="Wingdings" panose="05000000000000000000" pitchFamily="2" charset="2"/>
              <a:buChar char="Ø"/>
            </a:pPr>
            <a:r>
              <a:rPr lang="en-US" sz="2000" b="1" dirty="0"/>
              <a:t>This certification not only ensures compliance with industry standards but also opens doors to broader market.</a:t>
            </a:r>
          </a:p>
          <a:p>
            <a:endParaRPr lang="en-US" sz="2000" b="1" dirty="0"/>
          </a:p>
          <a:p>
            <a:pPr marL="285750" indent="-285750">
              <a:buFont typeface="Wingdings" panose="05000000000000000000" pitchFamily="2" charset="2"/>
              <a:buChar char="Ø"/>
            </a:pPr>
            <a:r>
              <a:rPr lang="en-US" sz="2000" b="1" dirty="0"/>
              <a:t>Also certified equipment's ensures workers safety and  maintain safe environment during working.</a:t>
            </a:r>
          </a:p>
          <a:p>
            <a:pPr marL="285750" indent="-285750">
              <a:buFont typeface="Wingdings" panose="05000000000000000000" pitchFamily="2" charset="2"/>
              <a:buChar char="Ø"/>
            </a:pPr>
            <a:endParaRPr lang="en-US" sz="2000" b="1" dirty="0"/>
          </a:p>
          <a:p>
            <a:pPr marL="285750" indent="-285750">
              <a:buFont typeface="Wingdings" panose="05000000000000000000" pitchFamily="2" charset="2"/>
              <a:buChar char="Ø"/>
            </a:pPr>
            <a:r>
              <a:rPr lang="en-US" sz="2000" b="1" dirty="0"/>
              <a:t>Certified equipment can now be confidently sold in both commercial markets and to government organizations, providing a significant competitive edge in the rapidly growing green hydrogen industry.</a:t>
            </a:r>
            <a:endParaRPr lang="en-IN" sz="2000" b="1" dirty="0"/>
          </a:p>
          <a:p>
            <a:endParaRPr lang="en-IN" sz="2000" b="1" dirty="0">
              <a:cs typeface="Times New Roman" panose="02020603050405020304" pitchFamily="18" charset="0"/>
            </a:endParaRPr>
          </a:p>
        </p:txBody>
      </p:sp>
      <p:pic>
        <p:nvPicPr>
          <p:cNvPr id="26" name="Picture 25">
            <a:extLst>
              <a:ext uri="{FF2B5EF4-FFF2-40B4-BE49-F238E27FC236}">
                <a16:creationId xmlns:a16="http://schemas.microsoft.com/office/drawing/2014/main" id="{1FD437F0-48D0-4E45-81AC-2C9D6B563A20}"/>
              </a:ext>
            </a:extLst>
          </p:cNvPr>
          <p:cNvPicPr>
            <a:picLocks noChangeAspect="1"/>
          </p:cNvPicPr>
          <p:nvPr/>
        </p:nvPicPr>
        <p:blipFill rotWithShape="1">
          <a:blip r:embed="rId2">
            <a:extLst>
              <a:ext uri="{28A0092B-C50C-407E-A947-70E740481C1C}">
                <a14:useLocalDpi xmlns:a14="http://schemas.microsoft.com/office/drawing/2010/main" val="0"/>
              </a:ext>
            </a:extLst>
          </a:blip>
          <a:srcRect r="70002" b="66395"/>
          <a:stretch/>
        </p:blipFill>
        <p:spPr>
          <a:xfrm rot="154830">
            <a:off x="9926780" y="231905"/>
            <a:ext cx="1943912" cy="2047030"/>
          </a:xfrm>
          <a:prstGeom prst="rect">
            <a:avLst/>
          </a:prstGeom>
        </p:spPr>
      </p:pic>
      <p:pic>
        <p:nvPicPr>
          <p:cNvPr id="27" name="Picture 26">
            <a:extLst>
              <a:ext uri="{FF2B5EF4-FFF2-40B4-BE49-F238E27FC236}">
                <a16:creationId xmlns:a16="http://schemas.microsoft.com/office/drawing/2014/main" id="{1CDDE4DE-4967-4C07-9FF3-1C43085B3308}"/>
              </a:ext>
            </a:extLst>
          </p:cNvPr>
          <p:cNvPicPr>
            <a:picLocks noChangeAspect="1"/>
          </p:cNvPicPr>
          <p:nvPr/>
        </p:nvPicPr>
        <p:blipFill rotWithShape="1">
          <a:blip r:embed="rId2">
            <a:extLst>
              <a:ext uri="{28A0092B-C50C-407E-A947-70E740481C1C}">
                <a14:useLocalDpi xmlns:a14="http://schemas.microsoft.com/office/drawing/2010/main" val="0"/>
              </a:ext>
            </a:extLst>
          </a:blip>
          <a:srcRect l="35471" t="-1908" r="34531" b="68303"/>
          <a:stretch/>
        </p:blipFill>
        <p:spPr>
          <a:xfrm>
            <a:off x="10407638" y="3819305"/>
            <a:ext cx="1621424" cy="1707436"/>
          </a:xfrm>
          <a:prstGeom prst="rect">
            <a:avLst/>
          </a:prstGeom>
        </p:spPr>
      </p:pic>
      <p:pic>
        <p:nvPicPr>
          <p:cNvPr id="28" name="Picture 27">
            <a:extLst>
              <a:ext uri="{FF2B5EF4-FFF2-40B4-BE49-F238E27FC236}">
                <a16:creationId xmlns:a16="http://schemas.microsoft.com/office/drawing/2014/main" id="{2F38830E-5C63-4EA6-9E80-386B4BB7C13B}"/>
              </a:ext>
            </a:extLst>
          </p:cNvPr>
          <p:cNvPicPr>
            <a:picLocks noChangeAspect="1"/>
          </p:cNvPicPr>
          <p:nvPr/>
        </p:nvPicPr>
        <p:blipFill rotWithShape="1">
          <a:blip r:embed="rId2">
            <a:extLst>
              <a:ext uri="{28A0092B-C50C-407E-A947-70E740481C1C}">
                <a14:useLocalDpi xmlns:a14="http://schemas.microsoft.com/office/drawing/2010/main" val="0"/>
              </a:ext>
            </a:extLst>
          </a:blip>
          <a:srcRect l="34292" t="32912" r="35710" b="33483"/>
          <a:stretch/>
        </p:blipFill>
        <p:spPr>
          <a:xfrm rot="21337886">
            <a:off x="65983" y="619429"/>
            <a:ext cx="1707019" cy="1797572"/>
          </a:xfrm>
          <a:prstGeom prst="rect">
            <a:avLst/>
          </a:prstGeom>
        </p:spPr>
      </p:pic>
      <p:pic>
        <p:nvPicPr>
          <p:cNvPr id="31" name="Picture 30">
            <a:extLst>
              <a:ext uri="{FF2B5EF4-FFF2-40B4-BE49-F238E27FC236}">
                <a16:creationId xmlns:a16="http://schemas.microsoft.com/office/drawing/2014/main" id="{8A663F86-11B9-4AC6-8DBB-52DCE0A43768}"/>
              </a:ext>
            </a:extLst>
          </p:cNvPr>
          <p:cNvPicPr>
            <a:picLocks noChangeAspect="1"/>
          </p:cNvPicPr>
          <p:nvPr/>
        </p:nvPicPr>
        <p:blipFill rotWithShape="1">
          <a:blip r:embed="rId2">
            <a:extLst>
              <a:ext uri="{28A0092B-C50C-407E-A947-70E740481C1C}">
                <a14:useLocalDpi xmlns:a14="http://schemas.microsoft.com/office/drawing/2010/main" val="0"/>
              </a:ext>
            </a:extLst>
          </a:blip>
          <a:srcRect l="35225" t="67063" r="34777" b="-668"/>
          <a:stretch/>
        </p:blipFill>
        <p:spPr>
          <a:xfrm rot="20009401">
            <a:off x="261272" y="3847076"/>
            <a:ext cx="1404316" cy="1478811"/>
          </a:xfrm>
          <a:prstGeom prst="rect">
            <a:avLst/>
          </a:prstGeom>
        </p:spPr>
      </p:pic>
      <p:pic>
        <p:nvPicPr>
          <p:cNvPr id="35" name="Picture 34">
            <a:hlinkClick r:id="rId3" action="ppaction://hlinksldjump"/>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14029" y="5454489"/>
            <a:ext cx="579503" cy="348268"/>
          </a:xfrm>
          <a:prstGeom prst="rect">
            <a:avLst/>
          </a:prstGeom>
        </p:spPr>
      </p:pic>
      <p:pic>
        <p:nvPicPr>
          <p:cNvPr id="46" name="Picture 2" descr="Lamp light bulb icon on transparent background. Vector lightbulb lamp  symbol for idea think Stock Vector | Adobe Stock">
            <a:hlinkClick r:id="rId3" action="ppaction://hlinksldjump"/>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52200" y1="71000" x2="52200" y2="71000"/>
                        <a14:foregroundMark x1="54100" y1="74500" x2="54100" y2="74500"/>
                        <a14:foregroundMark x1="51500" y1="78400" x2="51500" y2="78400"/>
                        <a14:foregroundMark x1="64100" y1="63700" x2="64100" y2="63700"/>
                        <a14:foregroundMark x1="58600" y1="42800" x2="58600" y2="42800"/>
                        <a14:foregroundMark x1="50400" y1="37500" x2="50400" y2="37500"/>
                        <a14:foregroundMark x1="50100" y1="24700" x2="50100" y2="24700"/>
                        <a14:foregroundMark x1="64600" y1="32600" x2="64600" y2="32600"/>
                        <a14:foregroundMark x1="73400" y1="48600" x2="73400" y2="48600"/>
                        <a14:foregroundMark x1="23800" y1="47600" x2="23800" y2="47600"/>
                        <a14:foregroundMark x1="34900" y1="32700" x2="34900" y2="32700"/>
                        <a14:foregroundMark x1="34200" y1="64300" x2="34200" y2="64300"/>
                      </a14:backgroundRemoval>
                    </a14:imgEffect>
                  </a14:imgLayer>
                </a14:imgProps>
              </a:ext>
              <a:ext uri="{28A0092B-C50C-407E-A947-70E740481C1C}">
                <a14:useLocalDpi xmlns:a14="http://schemas.microsoft.com/office/drawing/2010/main" val="0"/>
              </a:ext>
            </a:extLst>
          </a:blip>
          <a:srcRect/>
          <a:stretch>
            <a:fillRect/>
          </a:stretch>
        </p:blipFill>
        <p:spPr bwMode="auto">
          <a:xfrm>
            <a:off x="80490" y="5766908"/>
            <a:ext cx="1059184" cy="10591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ction="ppaction://hlinksldjump"/>
            <a:extLst>
              <a:ext uri="{FF2B5EF4-FFF2-40B4-BE49-F238E27FC236}">
                <a16:creationId xmlns:a16="http://schemas.microsoft.com/office/drawing/2014/main" id="{3F002F2D-EDA8-00D4-B403-6107CE9D588A}"/>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178581" y="5996467"/>
            <a:ext cx="518510" cy="518510"/>
          </a:xfrm>
          <a:prstGeom prst="rect">
            <a:avLst/>
          </a:prstGeom>
          <a:effectLst>
            <a:outerShdw blurRad="50800" dist="38100" dir="2700000" algn="tl" rotWithShape="0">
              <a:prstClr val="black">
                <a:alpha val="40000"/>
              </a:prstClr>
            </a:outerShdw>
          </a:effectLst>
        </p:spPr>
      </p:pic>
      <p:sp>
        <p:nvSpPr>
          <p:cNvPr id="5" name="Oval 4">
            <a:extLst>
              <a:ext uri="{FF2B5EF4-FFF2-40B4-BE49-F238E27FC236}">
                <a16:creationId xmlns:a16="http://schemas.microsoft.com/office/drawing/2014/main" id="{43A4D4E7-9209-EB21-A80E-8CEC5FE95052}"/>
              </a:ext>
            </a:extLst>
          </p:cNvPr>
          <p:cNvSpPr/>
          <p:nvPr/>
        </p:nvSpPr>
        <p:spPr>
          <a:xfrm>
            <a:off x="4769284" y="5926097"/>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Finish symbol Stock Photos, Stock Images and Vectors | Stockfresh">
            <a:hlinkClick r:id="rId9" action="ppaction://hlinksldjump"/>
            <a:extLst>
              <a:ext uri="{FF2B5EF4-FFF2-40B4-BE49-F238E27FC236}">
                <a16:creationId xmlns:a16="http://schemas.microsoft.com/office/drawing/2014/main" id="{B0671FB6-CF78-516F-49D8-7B1D6B4A582C}"/>
              </a:ext>
            </a:extLst>
          </p:cNvPr>
          <p:cNvPicPr>
            <a:picLocks noChangeAspect="1" noChangeArrowheads="1"/>
          </p:cNvPicPr>
          <p:nvPr/>
        </p:nvPicPr>
        <p:blipFill>
          <a:blip r:embed="rId10" cstate="hqprint">
            <a:extLst>
              <a:ext uri="{BEBA8EAE-BF5A-486C-A8C5-ECC9F3942E4B}">
                <a14:imgProps xmlns:a14="http://schemas.microsoft.com/office/drawing/2010/main">
                  <a14:imgLayer r:embed="rId11">
                    <a14:imgEffect>
                      <a14:backgroundRemoval t="10000" b="90000" l="10000" r="90000">
                        <a14:foregroundMark x1="29767" y1="44333" x2="29767" y2="44333"/>
                        <a14:foregroundMark x1="29377" y1="72667" x2="29377" y2="72667"/>
                      </a14:backgroundRemoval>
                    </a14:imgEffect>
                  </a14:imgLayer>
                </a14:imgProps>
              </a:ext>
              <a:ext uri="{28A0092B-C50C-407E-A947-70E740481C1C}">
                <a14:useLocalDpi xmlns:a14="http://schemas.microsoft.com/office/drawing/2010/main" val="0"/>
              </a:ext>
            </a:extLst>
          </a:blip>
          <a:srcRect/>
          <a:stretch>
            <a:fillRect/>
          </a:stretch>
        </p:blipFill>
        <p:spPr bwMode="auto">
          <a:xfrm>
            <a:off x="4769284" y="5849551"/>
            <a:ext cx="765770" cy="893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852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9D8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37895" y="3682506"/>
            <a:ext cx="2048773" cy="2160631"/>
          </a:xfrm>
          <a:prstGeom prst="rect">
            <a:avLst/>
          </a:prstGeom>
        </p:spPr>
      </p:pic>
      <p:pic>
        <p:nvPicPr>
          <p:cNvPr id="38" name="GE" hidden="1">
            <a:extLst>
              <a:ext uri="{FF2B5EF4-FFF2-40B4-BE49-F238E27FC236}">
                <a16:creationId xmlns:a16="http://schemas.microsoft.com/office/drawing/2014/main" id="{7918BC68-AADD-4547-B02B-E9032C77E7D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2770" y="6390529"/>
            <a:ext cx="467471" cy="467471"/>
          </a:xfrm>
          <a:prstGeom prst="rect">
            <a:avLst/>
          </a:prstGeom>
        </p:spPr>
      </p:pic>
      <p:sp>
        <p:nvSpPr>
          <p:cNvPr id="69" name="TextBox 68">
            <a:extLst>
              <a:ext uri="{FF2B5EF4-FFF2-40B4-BE49-F238E27FC236}">
                <a16:creationId xmlns:a16="http://schemas.microsoft.com/office/drawing/2014/main" id="{3BDCD27C-DF37-483D-91B9-3417AD480D97}"/>
              </a:ext>
            </a:extLst>
          </p:cNvPr>
          <p:cNvSpPr txBox="1"/>
          <p:nvPr/>
        </p:nvSpPr>
        <p:spPr>
          <a:xfrm>
            <a:off x="1477366" y="202273"/>
            <a:ext cx="8303617" cy="707886"/>
          </a:xfrm>
          <a:prstGeom prst="rect">
            <a:avLst/>
          </a:prstGeom>
          <a:noFill/>
        </p:spPr>
        <p:txBody>
          <a:bodyPr wrap="square" rtlCol="0">
            <a:spAutoFit/>
          </a:bodyPr>
          <a:lstStyle/>
          <a:p>
            <a:pPr algn="ctr"/>
            <a:r>
              <a:rPr lang="en-US" sz="4000" b="1" dirty="0">
                <a:solidFill>
                  <a:schemeClr val="bg1"/>
                </a:solidFill>
                <a:cs typeface="Aharoni" panose="02010803020104030203" pitchFamily="2" charset="-79"/>
              </a:rPr>
              <a:t>CONTENTS</a:t>
            </a:r>
          </a:p>
        </p:txBody>
      </p:sp>
      <p:sp>
        <p:nvSpPr>
          <p:cNvPr id="28" name="Freeform: Shape 27">
            <a:extLst>
              <a:ext uri="{FF2B5EF4-FFF2-40B4-BE49-F238E27FC236}">
                <a16:creationId xmlns:a16="http://schemas.microsoft.com/office/drawing/2014/main" id="{8C34C64E-A778-4E0C-A109-1A3EA99AC105}"/>
              </a:ext>
            </a:extLst>
          </p:cNvPr>
          <p:cNvSpPr/>
          <p:nvPr/>
        </p:nvSpPr>
        <p:spPr>
          <a:xfrm>
            <a:off x="-13471316" y="5551760"/>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Oval 28">
            <a:extLst>
              <a:ext uri="{FF2B5EF4-FFF2-40B4-BE49-F238E27FC236}">
                <a16:creationId xmlns:a16="http://schemas.microsoft.com/office/drawing/2014/main" id="{4665E257-91C2-45A9-A4AC-590F2C388143}"/>
              </a:ext>
            </a:extLst>
          </p:cNvPr>
          <p:cNvSpPr/>
          <p:nvPr/>
        </p:nvSpPr>
        <p:spPr>
          <a:xfrm>
            <a:off x="1639756" y="5175786"/>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E6E8DAB4-D719-4159-BFA2-82F6D1CBAE31}"/>
              </a:ext>
            </a:extLst>
          </p:cNvPr>
          <p:cNvSpPr/>
          <p:nvPr/>
        </p:nvSpPr>
        <p:spPr>
          <a:xfrm>
            <a:off x="5684712" y="595045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6417990-2017-4F10-8C9C-F3FBE8A70D3C}"/>
              </a:ext>
            </a:extLst>
          </p:cNvPr>
          <p:cNvSpPr/>
          <p:nvPr/>
        </p:nvSpPr>
        <p:spPr>
          <a:xfrm>
            <a:off x="4362459" y="593745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42C13ECC-BE43-4877-828B-A8CCF446E72D}"/>
              </a:ext>
            </a:extLst>
          </p:cNvPr>
          <p:cNvSpPr/>
          <p:nvPr/>
        </p:nvSpPr>
        <p:spPr>
          <a:xfrm>
            <a:off x="2992865" y="5950458"/>
            <a:ext cx="774980" cy="69031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A07053A4-5C8B-48C0-8F65-31815DF089B0}"/>
              </a:ext>
            </a:extLst>
          </p:cNvPr>
          <p:cNvSpPr/>
          <p:nvPr/>
        </p:nvSpPr>
        <p:spPr>
          <a:xfrm>
            <a:off x="709176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9403F82A-B85B-401C-B386-0AAADE80E6C5}"/>
              </a:ext>
            </a:extLst>
          </p:cNvPr>
          <p:cNvSpPr/>
          <p:nvPr/>
        </p:nvSpPr>
        <p:spPr>
          <a:xfrm>
            <a:off x="8455894" y="592224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CE80FBE7-ECF9-42C8-8E7D-92DDAA7FA953}"/>
              </a:ext>
            </a:extLst>
          </p:cNvPr>
          <p:cNvSpPr/>
          <p:nvPr/>
        </p:nvSpPr>
        <p:spPr>
          <a:xfrm>
            <a:off x="9820022"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DBCB0991-16D1-41C5-B6B2-815EE82BF200}"/>
              </a:ext>
            </a:extLst>
          </p:cNvPr>
          <p:cNvSpPr/>
          <p:nvPr/>
        </p:nvSpPr>
        <p:spPr>
          <a:xfrm>
            <a:off x="1118284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hlinkClick r:id="rId4" action="ppaction://hlinksldjump"/>
            <a:extLst>
              <a:ext uri="{FF2B5EF4-FFF2-40B4-BE49-F238E27FC236}">
                <a16:creationId xmlns:a16="http://schemas.microsoft.com/office/drawing/2014/main" id="{8A6C80B2-6020-4CC4-ABA1-84B781B9D3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54523" y="6025277"/>
            <a:ext cx="563268" cy="563268"/>
          </a:xfrm>
          <a:prstGeom prst="rect">
            <a:avLst/>
          </a:prstGeom>
          <a:effectLst>
            <a:outerShdw blurRad="50800" dist="38100" dir="2700000" algn="tl" rotWithShape="0">
              <a:prstClr val="black">
                <a:alpha val="40000"/>
              </a:prstClr>
            </a:outerShdw>
          </a:effectLst>
        </p:spPr>
      </p:pic>
      <p:pic>
        <p:nvPicPr>
          <p:cNvPr id="55" name="Picture 54">
            <a:hlinkClick r:id="rId6" action="ppaction://hlinksldjump"/>
            <a:extLst>
              <a:ext uri="{FF2B5EF4-FFF2-40B4-BE49-F238E27FC236}">
                <a16:creationId xmlns:a16="http://schemas.microsoft.com/office/drawing/2014/main" id="{F7B07432-818C-42E0-AA97-E4DDD0D3856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191523" y="6016588"/>
            <a:ext cx="518510" cy="518510"/>
          </a:xfrm>
          <a:prstGeom prst="rect">
            <a:avLst/>
          </a:prstGeom>
          <a:effectLst>
            <a:outerShdw blurRad="50800" dist="38100" dir="2700000" algn="tl" rotWithShape="0">
              <a:prstClr val="black">
                <a:alpha val="40000"/>
              </a:prstClr>
            </a:outerShdw>
          </a:effectLst>
        </p:spPr>
      </p:pic>
      <p:pic>
        <p:nvPicPr>
          <p:cNvPr id="39" name="Picture 38">
            <a:hlinkClick r:id="rId8" action="ppaction://hlinksldjump"/>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68500" y1="58750" x2="68500" y2="58750"/>
                        <a14:foregroundMark x1="68750" y1="60375" x2="68750" y2="60375"/>
                        <a14:foregroundMark x1="71375" y1="60625" x2="71375" y2="60625"/>
                      </a14:backgroundRemoval>
                    </a14:imgEffect>
                  </a14:imgLayer>
                </a14:imgProps>
              </a:ext>
            </a:extLst>
          </a:blip>
          <a:stretch>
            <a:fillRect/>
          </a:stretch>
        </p:blipFill>
        <p:spPr>
          <a:xfrm>
            <a:off x="1668618" y="5280262"/>
            <a:ext cx="700539" cy="531851"/>
          </a:xfrm>
          <a:prstGeom prst="rect">
            <a:avLst/>
          </a:prstGeom>
        </p:spPr>
      </p:pic>
      <p:pic>
        <p:nvPicPr>
          <p:cNvPr id="40" name="Picture 39">
            <a:hlinkClick r:id="rId11" action="ppaction://hlinksldjump"/>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47154" y1="35180" x2="47154" y2="35180"/>
                        <a14:foregroundMark x1="52692" y1="44532" x2="52692" y2="44532"/>
                      </a14:backgroundRemoval>
                    </a14:imgEffect>
                  </a14:imgLayer>
                </a14:imgProps>
              </a:ext>
            </a:extLst>
          </a:blip>
          <a:stretch>
            <a:fillRect/>
          </a:stretch>
        </p:blipFill>
        <p:spPr>
          <a:xfrm>
            <a:off x="2961812" y="5873641"/>
            <a:ext cx="852534" cy="894437"/>
          </a:xfrm>
          <a:prstGeom prst="rect">
            <a:avLst/>
          </a:prstGeom>
        </p:spPr>
      </p:pic>
      <p:pic>
        <p:nvPicPr>
          <p:cNvPr id="44" name="Picture 43">
            <a:hlinkClick r:id="rId14" action="ppaction://hlinksldjump"/>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5462" y1="35036" x2="25462" y2="35036"/>
                        <a14:foregroundMark x1="23077" y1="43309" x2="23077" y2="43309"/>
                        <a14:foregroundMark x1="26154" y1="58201" x2="26154" y2="58201"/>
                        <a14:foregroundMark x1="48000" y1="68633" x2="48000" y2="68633"/>
                        <a14:foregroundMark x1="75538" y1="44460" x2="75538" y2="44460"/>
                        <a14:foregroundMark x1="73385" y1="32878" x2="73385" y2="32878"/>
                        <a14:foregroundMark x1="52538" y1="26259" x2="52538" y2="26259"/>
                      </a14:backgroundRemoval>
                    </a14:imgEffect>
                  </a14:imgLayer>
                </a14:imgProps>
              </a:ext>
            </a:extLst>
          </a:blip>
          <a:stretch>
            <a:fillRect/>
          </a:stretch>
        </p:blipFill>
        <p:spPr>
          <a:xfrm>
            <a:off x="8374083" y="5770816"/>
            <a:ext cx="923005" cy="1144108"/>
          </a:xfrm>
          <a:prstGeom prst="rect">
            <a:avLst/>
          </a:prstGeom>
        </p:spPr>
      </p:pic>
      <p:pic>
        <p:nvPicPr>
          <p:cNvPr id="45" name="Picture 44">
            <a:hlinkClick r:id="rId17" action="ppaction://hlinksldjump"/>
          </p:cNvPr>
          <p:cNvPicPr>
            <a:picLocks noChangeAspect="1"/>
          </p:cNvPicPr>
          <p:nvPr/>
        </p:nvPicPr>
        <p:blipFill>
          <a:blip r:embed="rId18"/>
          <a:stretch>
            <a:fillRect/>
          </a:stretch>
        </p:blipFill>
        <p:spPr>
          <a:xfrm>
            <a:off x="11233712" y="5919550"/>
            <a:ext cx="693561" cy="774723"/>
          </a:xfrm>
          <a:prstGeom prst="rect">
            <a:avLst/>
          </a:prstGeom>
        </p:spPr>
      </p:pic>
      <p:sp>
        <p:nvSpPr>
          <p:cNvPr id="138" name="TextBox 137">
            <a:extLst>
              <a:ext uri="{FF2B5EF4-FFF2-40B4-BE49-F238E27FC236}">
                <a16:creationId xmlns:a16="http://schemas.microsoft.com/office/drawing/2014/main" id="{6F50C5E7-8A41-4CE0-84B0-828BDBFED9B1}"/>
              </a:ext>
            </a:extLst>
          </p:cNvPr>
          <p:cNvSpPr txBox="1"/>
          <p:nvPr/>
        </p:nvSpPr>
        <p:spPr>
          <a:xfrm>
            <a:off x="78425" y="-3879935"/>
            <a:ext cx="2478241" cy="224676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To reduce harmful effect of refrigerant by making refrigerant free environmental friendly refrigeration system using Peltier module</a:t>
            </a:r>
            <a:endParaRPr lang="en-US" sz="2000" b="1" dirty="0">
              <a:latin typeface="Century Gothic" panose="020B0502020202020204" pitchFamily="34" charset="0"/>
            </a:endParaRPr>
          </a:p>
        </p:txBody>
      </p:sp>
      <p:sp>
        <p:nvSpPr>
          <p:cNvPr id="139" name="TextBox 138">
            <a:extLst>
              <a:ext uri="{FF2B5EF4-FFF2-40B4-BE49-F238E27FC236}">
                <a16:creationId xmlns:a16="http://schemas.microsoft.com/office/drawing/2014/main" id="{6F50C5E7-8A41-4CE0-84B0-828BDBFED9B1}"/>
              </a:ext>
            </a:extLst>
          </p:cNvPr>
          <p:cNvSpPr txBox="1"/>
          <p:nvPr/>
        </p:nvSpPr>
        <p:spPr>
          <a:xfrm>
            <a:off x="-8345533" y="-5054882"/>
            <a:ext cx="2819005" cy="132343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To provide refrigeration in rural areas where continuous electricity supply is not available</a:t>
            </a:r>
            <a:endParaRPr lang="en-US" sz="2000" b="1" dirty="0">
              <a:latin typeface="Century Gothic" panose="020B0502020202020204" pitchFamily="34" charset="0"/>
            </a:endParaRPr>
          </a:p>
        </p:txBody>
      </p:sp>
      <p:sp>
        <p:nvSpPr>
          <p:cNvPr id="140" name="TextBox 139">
            <a:extLst>
              <a:ext uri="{FF2B5EF4-FFF2-40B4-BE49-F238E27FC236}">
                <a16:creationId xmlns:a16="http://schemas.microsoft.com/office/drawing/2014/main" id="{6F50C5E7-8A41-4CE0-84B0-828BDBFED9B1}"/>
              </a:ext>
            </a:extLst>
          </p:cNvPr>
          <p:cNvSpPr txBox="1"/>
          <p:nvPr/>
        </p:nvSpPr>
        <p:spPr>
          <a:xfrm>
            <a:off x="-8242405" y="-2267507"/>
            <a:ext cx="2819005"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To make cost effective refrigerator for small application use</a:t>
            </a:r>
            <a:endParaRPr lang="en-US" sz="2000" b="1" dirty="0">
              <a:latin typeface="Century Gothic" panose="020B0502020202020204" pitchFamily="34" charset="0"/>
            </a:endParaRPr>
          </a:p>
        </p:txBody>
      </p:sp>
      <p:grpSp>
        <p:nvGrpSpPr>
          <p:cNvPr id="141" name="Graphic 43">
            <a:extLst>
              <a:ext uri="{FF2B5EF4-FFF2-40B4-BE49-F238E27FC236}">
                <a16:creationId xmlns:a16="http://schemas.microsoft.com/office/drawing/2014/main" id="{C3745894-A0A8-5944-83DB-330185419DB6}"/>
              </a:ext>
            </a:extLst>
          </p:cNvPr>
          <p:cNvGrpSpPr/>
          <p:nvPr/>
        </p:nvGrpSpPr>
        <p:grpSpPr>
          <a:xfrm rot="269299" flipV="1">
            <a:off x="-1064604" y="-4047458"/>
            <a:ext cx="1458826" cy="482830"/>
            <a:chOff x="5270499" y="2952750"/>
            <a:chExt cx="1652160" cy="946643"/>
          </a:xfrm>
          <a:solidFill>
            <a:schemeClr val="tx1">
              <a:lumMod val="75000"/>
              <a:lumOff val="25000"/>
            </a:schemeClr>
          </a:solidFill>
        </p:grpSpPr>
        <p:sp>
          <p:nvSpPr>
            <p:cNvPr id="142" name="Freeform 141">
              <a:extLst>
                <a:ext uri="{FF2B5EF4-FFF2-40B4-BE49-F238E27FC236}">
                  <a16:creationId xmlns:a16="http://schemas.microsoft.com/office/drawing/2014/main" id="{591DF5C9-B946-224F-B4B5-7B534D82A08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143" name="Freeform 142">
              <a:extLst>
                <a:ext uri="{FF2B5EF4-FFF2-40B4-BE49-F238E27FC236}">
                  <a16:creationId xmlns:a16="http://schemas.microsoft.com/office/drawing/2014/main" id="{9EB2B74C-89FA-C448-B55A-66217C72D444}"/>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144" name="Graphic 43">
            <a:extLst>
              <a:ext uri="{FF2B5EF4-FFF2-40B4-BE49-F238E27FC236}">
                <a16:creationId xmlns:a16="http://schemas.microsoft.com/office/drawing/2014/main" id="{22774113-23C2-E64F-A389-8FF456199A0A}"/>
              </a:ext>
            </a:extLst>
          </p:cNvPr>
          <p:cNvGrpSpPr/>
          <p:nvPr/>
        </p:nvGrpSpPr>
        <p:grpSpPr>
          <a:xfrm rot="417027" flipH="1" flipV="1">
            <a:off x="-4529543" y="-3863889"/>
            <a:ext cx="1396237" cy="528243"/>
            <a:chOff x="5270499" y="2952750"/>
            <a:chExt cx="1652160" cy="946643"/>
          </a:xfrm>
          <a:solidFill>
            <a:schemeClr val="tx1">
              <a:lumMod val="75000"/>
              <a:lumOff val="25000"/>
            </a:schemeClr>
          </a:solidFill>
        </p:grpSpPr>
        <p:sp>
          <p:nvSpPr>
            <p:cNvPr id="145" name="Freeform 144">
              <a:extLst>
                <a:ext uri="{FF2B5EF4-FFF2-40B4-BE49-F238E27FC236}">
                  <a16:creationId xmlns:a16="http://schemas.microsoft.com/office/drawing/2014/main" id="{80A33F9F-A460-1744-8E9C-B350A5D79CF8}"/>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146" name="Freeform 145">
              <a:extLst>
                <a:ext uri="{FF2B5EF4-FFF2-40B4-BE49-F238E27FC236}">
                  <a16:creationId xmlns:a16="http://schemas.microsoft.com/office/drawing/2014/main" id="{04476EBC-BB00-2D41-A28A-D5D5C4931DF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147" name="Graphic 43">
            <a:extLst>
              <a:ext uri="{FF2B5EF4-FFF2-40B4-BE49-F238E27FC236}">
                <a16:creationId xmlns:a16="http://schemas.microsoft.com/office/drawing/2014/main" id="{AF7509F0-3625-1749-9DC1-3D01E8F92683}"/>
              </a:ext>
            </a:extLst>
          </p:cNvPr>
          <p:cNvGrpSpPr/>
          <p:nvPr/>
        </p:nvGrpSpPr>
        <p:grpSpPr>
          <a:xfrm rot="19028394" flipH="1" flipV="1">
            <a:off x="-4687257" y="-2561926"/>
            <a:ext cx="1356455" cy="777212"/>
            <a:chOff x="5270499" y="2952750"/>
            <a:chExt cx="1652160" cy="946643"/>
          </a:xfrm>
          <a:solidFill>
            <a:schemeClr val="tx1">
              <a:lumMod val="75000"/>
              <a:lumOff val="25000"/>
            </a:schemeClr>
          </a:solidFill>
        </p:grpSpPr>
        <p:sp>
          <p:nvSpPr>
            <p:cNvPr id="148" name="Freeform 147">
              <a:extLst>
                <a:ext uri="{FF2B5EF4-FFF2-40B4-BE49-F238E27FC236}">
                  <a16:creationId xmlns:a16="http://schemas.microsoft.com/office/drawing/2014/main" id="{D2CDDCE9-181F-1843-92D3-51D1043CE8C6}"/>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149" name="Freeform 148">
              <a:extLst>
                <a:ext uri="{FF2B5EF4-FFF2-40B4-BE49-F238E27FC236}">
                  <a16:creationId xmlns:a16="http://schemas.microsoft.com/office/drawing/2014/main" id="{678B5C94-4923-1A42-B430-6D2F7F7AFA11}"/>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150" name="!!lamp">
            <a:extLst>
              <a:ext uri="{FF2B5EF4-FFF2-40B4-BE49-F238E27FC236}">
                <a16:creationId xmlns:a16="http://schemas.microsoft.com/office/drawing/2014/main" id="{2AEF9D56-0ACC-1248-A58F-759D7921C1D8}"/>
              </a:ext>
            </a:extLst>
          </p:cNvPr>
          <p:cNvGrpSpPr/>
          <p:nvPr/>
        </p:nvGrpSpPr>
        <p:grpSpPr>
          <a:xfrm>
            <a:off x="-3235761" y="-4726551"/>
            <a:ext cx="2224912" cy="3839904"/>
            <a:chOff x="5009734" y="1528902"/>
            <a:chExt cx="2224912" cy="3839904"/>
          </a:xfrm>
          <a:solidFill>
            <a:schemeClr val="tx1">
              <a:lumMod val="75000"/>
              <a:lumOff val="25000"/>
            </a:schemeClr>
          </a:solidFill>
        </p:grpSpPr>
        <p:sp>
          <p:nvSpPr>
            <p:cNvPr id="151" name="Freeform 150">
              <a:extLst>
                <a:ext uri="{FF2B5EF4-FFF2-40B4-BE49-F238E27FC236}">
                  <a16:creationId xmlns:a16="http://schemas.microsoft.com/office/drawing/2014/main" id="{C035A1D9-900D-9E47-B835-16C71ADF22DE}"/>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52" name="Freeform 151">
              <a:extLst>
                <a:ext uri="{FF2B5EF4-FFF2-40B4-BE49-F238E27FC236}">
                  <a16:creationId xmlns:a16="http://schemas.microsoft.com/office/drawing/2014/main" id="{04FE7E47-391D-534A-9292-A4206360C72D}"/>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53" name="Freeform 152">
              <a:extLst>
                <a:ext uri="{FF2B5EF4-FFF2-40B4-BE49-F238E27FC236}">
                  <a16:creationId xmlns:a16="http://schemas.microsoft.com/office/drawing/2014/main" id="{62045E73-5F4A-1044-98DA-72F4A41DB079}"/>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54" name="Freeform 153">
              <a:extLst>
                <a:ext uri="{FF2B5EF4-FFF2-40B4-BE49-F238E27FC236}">
                  <a16:creationId xmlns:a16="http://schemas.microsoft.com/office/drawing/2014/main" id="{859E6785-5B07-7745-A21C-E07FBA9800BF}"/>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55" name="Freeform 154">
              <a:extLst>
                <a:ext uri="{FF2B5EF4-FFF2-40B4-BE49-F238E27FC236}">
                  <a16:creationId xmlns:a16="http://schemas.microsoft.com/office/drawing/2014/main" id="{07ECCCC9-B82D-1542-B567-803A20B769DC}"/>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56" name="Freeform 155">
              <a:extLst>
                <a:ext uri="{FF2B5EF4-FFF2-40B4-BE49-F238E27FC236}">
                  <a16:creationId xmlns:a16="http://schemas.microsoft.com/office/drawing/2014/main" id="{FA5946B8-AD27-8A47-A4DD-28942A46F148}"/>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57" name="Freeform 156">
              <a:extLst>
                <a:ext uri="{FF2B5EF4-FFF2-40B4-BE49-F238E27FC236}">
                  <a16:creationId xmlns:a16="http://schemas.microsoft.com/office/drawing/2014/main" id="{9EFC3149-2635-574A-BAA0-EFDEE3C9ABA2}"/>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58" name="Freeform 157">
              <a:extLst>
                <a:ext uri="{FF2B5EF4-FFF2-40B4-BE49-F238E27FC236}">
                  <a16:creationId xmlns:a16="http://schemas.microsoft.com/office/drawing/2014/main" id="{9F9D26DD-15BE-BC40-8BC9-F7A55D6E920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59" name="Freeform 158">
              <a:extLst>
                <a:ext uri="{FF2B5EF4-FFF2-40B4-BE49-F238E27FC236}">
                  <a16:creationId xmlns:a16="http://schemas.microsoft.com/office/drawing/2014/main" id="{1601831B-D5D8-AD46-8CAB-3FAE558114BB}"/>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60" name="Freeform 159">
              <a:extLst>
                <a:ext uri="{FF2B5EF4-FFF2-40B4-BE49-F238E27FC236}">
                  <a16:creationId xmlns:a16="http://schemas.microsoft.com/office/drawing/2014/main" id="{9D5C2B3E-11A5-6E43-A32D-B86C6A47E862}"/>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61" name="Freeform 160">
              <a:extLst>
                <a:ext uri="{FF2B5EF4-FFF2-40B4-BE49-F238E27FC236}">
                  <a16:creationId xmlns:a16="http://schemas.microsoft.com/office/drawing/2014/main" id="{4A99C4A1-E266-4440-8E71-AAAB641F2302}"/>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62" name="Freeform 161">
              <a:extLst>
                <a:ext uri="{FF2B5EF4-FFF2-40B4-BE49-F238E27FC236}">
                  <a16:creationId xmlns:a16="http://schemas.microsoft.com/office/drawing/2014/main" id="{892418A3-A5F5-5140-BAF2-3C7B1C514F8B}"/>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63" name="Freeform 162">
              <a:extLst>
                <a:ext uri="{FF2B5EF4-FFF2-40B4-BE49-F238E27FC236}">
                  <a16:creationId xmlns:a16="http://schemas.microsoft.com/office/drawing/2014/main" id="{CC612FEE-D838-1C44-845D-CB3BEFCE9858}"/>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A47D23C2-BC08-DE43-96B4-4AD4A0A593D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E0DF16F1-323D-864B-9E43-B4BA9CC8CEB8}"/>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9AD744BC-2940-694E-B3F7-AF45A05AC5DB}"/>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67" name="Freeform 166">
              <a:extLst>
                <a:ext uri="{FF2B5EF4-FFF2-40B4-BE49-F238E27FC236}">
                  <a16:creationId xmlns:a16="http://schemas.microsoft.com/office/drawing/2014/main" id="{06B14613-55B4-B14F-BBE4-9BAFC777980C}"/>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68" name="Graphic 142">
            <a:extLst>
              <a:ext uri="{FF2B5EF4-FFF2-40B4-BE49-F238E27FC236}">
                <a16:creationId xmlns:a16="http://schemas.microsoft.com/office/drawing/2014/main" id="{0A3BABE9-09DA-3F4A-970E-C2AB1D1739A1}"/>
              </a:ext>
            </a:extLst>
          </p:cNvPr>
          <p:cNvGrpSpPr/>
          <p:nvPr/>
        </p:nvGrpSpPr>
        <p:grpSpPr>
          <a:xfrm>
            <a:off x="1011601" y="-4906398"/>
            <a:ext cx="657017" cy="1133925"/>
            <a:chOff x="5009734" y="1528902"/>
            <a:chExt cx="2224912" cy="3839904"/>
          </a:xfrm>
          <a:solidFill>
            <a:schemeClr val="tx1">
              <a:lumMod val="75000"/>
              <a:lumOff val="25000"/>
            </a:schemeClr>
          </a:solidFill>
        </p:grpSpPr>
        <p:sp>
          <p:nvSpPr>
            <p:cNvPr id="169" name="Freeform 168">
              <a:extLst>
                <a:ext uri="{FF2B5EF4-FFF2-40B4-BE49-F238E27FC236}">
                  <a16:creationId xmlns:a16="http://schemas.microsoft.com/office/drawing/2014/main" id="{6C1B4E43-2D6C-CB40-A659-C30AF34821EF}"/>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9FD5E82B-C773-4347-8B97-E8FD0C98575B}"/>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ACC87DA2-115A-6241-8403-997FB4A175D0}"/>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72" name="Freeform 171">
              <a:extLst>
                <a:ext uri="{FF2B5EF4-FFF2-40B4-BE49-F238E27FC236}">
                  <a16:creationId xmlns:a16="http://schemas.microsoft.com/office/drawing/2014/main" id="{03E5E962-1D08-0B46-B57C-21C71F9D5D88}"/>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33D64553-9703-2E45-A069-89736C83364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74" name="Freeform 173">
              <a:extLst>
                <a:ext uri="{FF2B5EF4-FFF2-40B4-BE49-F238E27FC236}">
                  <a16:creationId xmlns:a16="http://schemas.microsoft.com/office/drawing/2014/main" id="{D66D981D-15F9-BB4D-B516-95A327BA2F7A}"/>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75" name="Freeform 174">
              <a:extLst>
                <a:ext uri="{FF2B5EF4-FFF2-40B4-BE49-F238E27FC236}">
                  <a16:creationId xmlns:a16="http://schemas.microsoft.com/office/drawing/2014/main" id="{22D00199-788A-444B-88A2-39F1E2CBB51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34E47DDF-8C58-6049-938F-C9337C463C2E}"/>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D703AF9C-10C5-8442-B817-15B343CC21EA}"/>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78" name="Freeform 177">
              <a:extLst>
                <a:ext uri="{FF2B5EF4-FFF2-40B4-BE49-F238E27FC236}">
                  <a16:creationId xmlns:a16="http://schemas.microsoft.com/office/drawing/2014/main" id="{E7511582-559C-584D-A3BC-7F68D2CCE993}"/>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79" name="Freeform 178">
              <a:extLst>
                <a:ext uri="{FF2B5EF4-FFF2-40B4-BE49-F238E27FC236}">
                  <a16:creationId xmlns:a16="http://schemas.microsoft.com/office/drawing/2014/main" id="{3F1A5EB3-DFDF-E446-B9CA-7A22F6BE44D4}"/>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80" name="Freeform 179">
              <a:extLst>
                <a:ext uri="{FF2B5EF4-FFF2-40B4-BE49-F238E27FC236}">
                  <a16:creationId xmlns:a16="http://schemas.microsoft.com/office/drawing/2014/main" id="{F01EBBB9-B9BC-6A43-A83F-C990CCA253BD}"/>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81" name="Freeform 180">
              <a:extLst>
                <a:ext uri="{FF2B5EF4-FFF2-40B4-BE49-F238E27FC236}">
                  <a16:creationId xmlns:a16="http://schemas.microsoft.com/office/drawing/2014/main" id="{0423CAF0-DC43-684F-BAB0-36AB2D4017DD}"/>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82" name="Freeform 181">
              <a:extLst>
                <a:ext uri="{FF2B5EF4-FFF2-40B4-BE49-F238E27FC236}">
                  <a16:creationId xmlns:a16="http://schemas.microsoft.com/office/drawing/2014/main" id="{D23A725E-B712-D04D-801A-C4E86CE12C20}"/>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83" name="Freeform 182">
              <a:extLst>
                <a:ext uri="{FF2B5EF4-FFF2-40B4-BE49-F238E27FC236}">
                  <a16:creationId xmlns:a16="http://schemas.microsoft.com/office/drawing/2014/main" id="{03779493-9E16-F440-9755-13009D04A974}"/>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84" name="Freeform 183">
              <a:extLst>
                <a:ext uri="{FF2B5EF4-FFF2-40B4-BE49-F238E27FC236}">
                  <a16:creationId xmlns:a16="http://schemas.microsoft.com/office/drawing/2014/main" id="{9C6B6773-0E8C-AB49-85D3-EF6916DCAEF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85" name="Freeform 184">
              <a:extLst>
                <a:ext uri="{FF2B5EF4-FFF2-40B4-BE49-F238E27FC236}">
                  <a16:creationId xmlns:a16="http://schemas.microsoft.com/office/drawing/2014/main" id="{77CC6A8A-74A0-F04B-95BC-DB8A26895A11}"/>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86" name="Graphic 142">
            <a:extLst>
              <a:ext uri="{FF2B5EF4-FFF2-40B4-BE49-F238E27FC236}">
                <a16:creationId xmlns:a16="http://schemas.microsoft.com/office/drawing/2014/main" id="{5758C76D-70FD-B947-81C4-07A580E9AC1D}"/>
              </a:ext>
            </a:extLst>
          </p:cNvPr>
          <p:cNvGrpSpPr/>
          <p:nvPr/>
        </p:nvGrpSpPr>
        <p:grpSpPr>
          <a:xfrm>
            <a:off x="-5548036" y="-4960124"/>
            <a:ext cx="657017" cy="1133925"/>
            <a:chOff x="5009734" y="1528902"/>
            <a:chExt cx="2224912" cy="3839904"/>
          </a:xfrm>
          <a:solidFill>
            <a:schemeClr val="tx1">
              <a:lumMod val="75000"/>
              <a:lumOff val="25000"/>
            </a:schemeClr>
          </a:solidFill>
        </p:grpSpPr>
        <p:sp>
          <p:nvSpPr>
            <p:cNvPr id="187" name="Freeform 186">
              <a:extLst>
                <a:ext uri="{FF2B5EF4-FFF2-40B4-BE49-F238E27FC236}">
                  <a16:creationId xmlns:a16="http://schemas.microsoft.com/office/drawing/2014/main" id="{E60A4F9C-9E6A-5B49-B269-B4CD962F4AB9}"/>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88" name="Freeform 187">
              <a:extLst>
                <a:ext uri="{FF2B5EF4-FFF2-40B4-BE49-F238E27FC236}">
                  <a16:creationId xmlns:a16="http://schemas.microsoft.com/office/drawing/2014/main" id="{BE0C4BC1-757B-484D-9BDB-67ECBE076F33}"/>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89" name="Freeform 188">
              <a:extLst>
                <a:ext uri="{FF2B5EF4-FFF2-40B4-BE49-F238E27FC236}">
                  <a16:creationId xmlns:a16="http://schemas.microsoft.com/office/drawing/2014/main" id="{AE5D0EE8-6C17-6149-B0DC-F2AF0079816E}"/>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90" name="Freeform 189">
              <a:extLst>
                <a:ext uri="{FF2B5EF4-FFF2-40B4-BE49-F238E27FC236}">
                  <a16:creationId xmlns:a16="http://schemas.microsoft.com/office/drawing/2014/main" id="{1978D536-DFE3-F04E-A0AC-A2C53C4162CC}"/>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91" name="Freeform 190">
              <a:extLst>
                <a:ext uri="{FF2B5EF4-FFF2-40B4-BE49-F238E27FC236}">
                  <a16:creationId xmlns:a16="http://schemas.microsoft.com/office/drawing/2014/main" id="{8C97EE9F-8DB3-0B4A-A44D-C3130791571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92" name="Freeform 191">
              <a:extLst>
                <a:ext uri="{FF2B5EF4-FFF2-40B4-BE49-F238E27FC236}">
                  <a16:creationId xmlns:a16="http://schemas.microsoft.com/office/drawing/2014/main" id="{9C471679-6ECC-E640-8AC8-4F893C8DA659}"/>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93" name="Freeform 192">
              <a:extLst>
                <a:ext uri="{FF2B5EF4-FFF2-40B4-BE49-F238E27FC236}">
                  <a16:creationId xmlns:a16="http://schemas.microsoft.com/office/drawing/2014/main" id="{3189F592-5363-F24B-B794-C199572D35F6}"/>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94" name="Freeform 193">
              <a:extLst>
                <a:ext uri="{FF2B5EF4-FFF2-40B4-BE49-F238E27FC236}">
                  <a16:creationId xmlns:a16="http://schemas.microsoft.com/office/drawing/2014/main" id="{4BDF3A49-9C38-1E48-B755-E760F13CE641}"/>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95" name="Freeform 194">
              <a:extLst>
                <a:ext uri="{FF2B5EF4-FFF2-40B4-BE49-F238E27FC236}">
                  <a16:creationId xmlns:a16="http://schemas.microsoft.com/office/drawing/2014/main" id="{7E913B1D-A423-3F4F-96DE-787B87A6C97C}"/>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96" name="Freeform 195">
              <a:extLst>
                <a:ext uri="{FF2B5EF4-FFF2-40B4-BE49-F238E27FC236}">
                  <a16:creationId xmlns:a16="http://schemas.microsoft.com/office/drawing/2014/main" id="{1B43C26B-F36C-F84C-A320-09B5BEC983DC}"/>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97" name="Freeform 196">
              <a:extLst>
                <a:ext uri="{FF2B5EF4-FFF2-40B4-BE49-F238E27FC236}">
                  <a16:creationId xmlns:a16="http://schemas.microsoft.com/office/drawing/2014/main" id="{5415FFFF-611D-1C46-8F89-F75D924CEB7C}"/>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98" name="Freeform 197">
              <a:extLst>
                <a:ext uri="{FF2B5EF4-FFF2-40B4-BE49-F238E27FC236}">
                  <a16:creationId xmlns:a16="http://schemas.microsoft.com/office/drawing/2014/main" id="{4CA306FB-1CE7-2148-A491-3E2DD20C51E7}"/>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99" name="Freeform 198">
              <a:extLst>
                <a:ext uri="{FF2B5EF4-FFF2-40B4-BE49-F238E27FC236}">
                  <a16:creationId xmlns:a16="http://schemas.microsoft.com/office/drawing/2014/main" id="{537A009C-360F-5842-8386-A94805E194E2}"/>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200" name="Freeform 199">
              <a:extLst>
                <a:ext uri="{FF2B5EF4-FFF2-40B4-BE49-F238E27FC236}">
                  <a16:creationId xmlns:a16="http://schemas.microsoft.com/office/drawing/2014/main" id="{60938809-278F-EE43-A866-FE0406B1DF84}"/>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201" name="Freeform 200">
              <a:extLst>
                <a:ext uri="{FF2B5EF4-FFF2-40B4-BE49-F238E27FC236}">
                  <a16:creationId xmlns:a16="http://schemas.microsoft.com/office/drawing/2014/main" id="{097CBDD1-4D70-0248-B2A4-0346CFC0B4F1}"/>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202" name="Freeform 201">
              <a:extLst>
                <a:ext uri="{FF2B5EF4-FFF2-40B4-BE49-F238E27FC236}">
                  <a16:creationId xmlns:a16="http://schemas.microsoft.com/office/drawing/2014/main" id="{A211B46C-5377-7440-926C-D508BB06C499}"/>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203" name="Freeform 202">
              <a:extLst>
                <a:ext uri="{FF2B5EF4-FFF2-40B4-BE49-F238E27FC236}">
                  <a16:creationId xmlns:a16="http://schemas.microsoft.com/office/drawing/2014/main" id="{400E0484-A828-C644-9302-A31EFDA23843}"/>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204" name="Graphic 142">
            <a:extLst>
              <a:ext uri="{FF2B5EF4-FFF2-40B4-BE49-F238E27FC236}">
                <a16:creationId xmlns:a16="http://schemas.microsoft.com/office/drawing/2014/main" id="{99B6D9A8-24D2-E549-AEF8-96F47D6C4BF2}"/>
              </a:ext>
            </a:extLst>
          </p:cNvPr>
          <p:cNvGrpSpPr/>
          <p:nvPr/>
        </p:nvGrpSpPr>
        <p:grpSpPr>
          <a:xfrm>
            <a:off x="-5450359" y="-2362294"/>
            <a:ext cx="657017" cy="1133925"/>
            <a:chOff x="5009734" y="1528902"/>
            <a:chExt cx="2224912" cy="3839904"/>
          </a:xfrm>
          <a:solidFill>
            <a:schemeClr val="tx1">
              <a:lumMod val="75000"/>
              <a:lumOff val="25000"/>
            </a:schemeClr>
          </a:solidFill>
        </p:grpSpPr>
        <p:sp>
          <p:nvSpPr>
            <p:cNvPr id="205" name="Freeform 204">
              <a:extLst>
                <a:ext uri="{FF2B5EF4-FFF2-40B4-BE49-F238E27FC236}">
                  <a16:creationId xmlns:a16="http://schemas.microsoft.com/office/drawing/2014/main" id="{1835F041-A081-E942-8361-B2D5FE9C6194}"/>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206" name="Freeform 205">
              <a:extLst>
                <a:ext uri="{FF2B5EF4-FFF2-40B4-BE49-F238E27FC236}">
                  <a16:creationId xmlns:a16="http://schemas.microsoft.com/office/drawing/2014/main" id="{87300AC5-FF72-7243-9FE7-CF766947CE25}"/>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207" name="Freeform 206">
              <a:extLst>
                <a:ext uri="{FF2B5EF4-FFF2-40B4-BE49-F238E27FC236}">
                  <a16:creationId xmlns:a16="http://schemas.microsoft.com/office/drawing/2014/main" id="{083F95F6-C20E-DC49-8D38-49F6FACC90E6}"/>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208" name="Freeform 207">
              <a:extLst>
                <a:ext uri="{FF2B5EF4-FFF2-40B4-BE49-F238E27FC236}">
                  <a16:creationId xmlns:a16="http://schemas.microsoft.com/office/drawing/2014/main" id="{1CF8B608-3CBF-3745-80FA-2178083E77FD}"/>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209" name="Freeform 208">
              <a:extLst>
                <a:ext uri="{FF2B5EF4-FFF2-40B4-BE49-F238E27FC236}">
                  <a16:creationId xmlns:a16="http://schemas.microsoft.com/office/drawing/2014/main" id="{487077A0-B473-5746-95E3-3DC2E292445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210" name="Freeform 209">
              <a:extLst>
                <a:ext uri="{FF2B5EF4-FFF2-40B4-BE49-F238E27FC236}">
                  <a16:creationId xmlns:a16="http://schemas.microsoft.com/office/drawing/2014/main" id="{EE57D9CE-8406-4945-9A84-7B56D3617EFE}"/>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211" name="Freeform 210">
              <a:extLst>
                <a:ext uri="{FF2B5EF4-FFF2-40B4-BE49-F238E27FC236}">
                  <a16:creationId xmlns:a16="http://schemas.microsoft.com/office/drawing/2014/main" id="{5ACEA678-BF72-1E47-AE4B-3959CA8A154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212" name="Freeform 211">
              <a:extLst>
                <a:ext uri="{FF2B5EF4-FFF2-40B4-BE49-F238E27FC236}">
                  <a16:creationId xmlns:a16="http://schemas.microsoft.com/office/drawing/2014/main" id="{AE1DC44A-D926-9646-8E76-BC4E106B13E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213" name="Freeform 212">
              <a:extLst>
                <a:ext uri="{FF2B5EF4-FFF2-40B4-BE49-F238E27FC236}">
                  <a16:creationId xmlns:a16="http://schemas.microsoft.com/office/drawing/2014/main" id="{D60900B5-73CC-9B4D-B198-DF9CF29DA1F5}"/>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214" name="Freeform 213">
              <a:extLst>
                <a:ext uri="{FF2B5EF4-FFF2-40B4-BE49-F238E27FC236}">
                  <a16:creationId xmlns:a16="http://schemas.microsoft.com/office/drawing/2014/main" id="{5296824F-9820-964E-8850-EAC6255F2FBB}"/>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215" name="Freeform 214">
              <a:extLst>
                <a:ext uri="{FF2B5EF4-FFF2-40B4-BE49-F238E27FC236}">
                  <a16:creationId xmlns:a16="http://schemas.microsoft.com/office/drawing/2014/main" id="{E35926A5-2305-1741-80C1-7765DA624831}"/>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216" name="Freeform 215">
              <a:extLst>
                <a:ext uri="{FF2B5EF4-FFF2-40B4-BE49-F238E27FC236}">
                  <a16:creationId xmlns:a16="http://schemas.microsoft.com/office/drawing/2014/main" id="{D5204314-6817-1147-9025-448A95DF89DF}"/>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217" name="Freeform 216">
              <a:extLst>
                <a:ext uri="{FF2B5EF4-FFF2-40B4-BE49-F238E27FC236}">
                  <a16:creationId xmlns:a16="http://schemas.microsoft.com/office/drawing/2014/main" id="{8C77FDE2-4224-C94C-9A78-675D85AB95F5}"/>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218" name="Freeform 217">
              <a:extLst>
                <a:ext uri="{FF2B5EF4-FFF2-40B4-BE49-F238E27FC236}">
                  <a16:creationId xmlns:a16="http://schemas.microsoft.com/office/drawing/2014/main" id="{86B13B5A-D4B2-634C-8DEE-ED49161AFD1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219" name="Freeform 218">
              <a:extLst>
                <a:ext uri="{FF2B5EF4-FFF2-40B4-BE49-F238E27FC236}">
                  <a16:creationId xmlns:a16="http://schemas.microsoft.com/office/drawing/2014/main" id="{088026FE-8DA4-CB4F-BAB8-9D972AC1CE57}"/>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220" name="Freeform 219">
              <a:extLst>
                <a:ext uri="{FF2B5EF4-FFF2-40B4-BE49-F238E27FC236}">
                  <a16:creationId xmlns:a16="http://schemas.microsoft.com/office/drawing/2014/main" id="{391ED59A-A991-0443-9AEC-997854A5EF1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221" name="Freeform 220">
              <a:extLst>
                <a:ext uri="{FF2B5EF4-FFF2-40B4-BE49-F238E27FC236}">
                  <a16:creationId xmlns:a16="http://schemas.microsoft.com/office/drawing/2014/main" id="{523AFB87-6B81-784A-BB9D-05A75CE2275D}"/>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sp>
        <p:nvSpPr>
          <p:cNvPr id="13" name="Rectangle 12"/>
          <p:cNvSpPr/>
          <p:nvPr/>
        </p:nvSpPr>
        <p:spPr>
          <a:xfrm>
            <a:off x="645823" y="1173488"/>
            <a:ext cx="5530168" cy="3170099"/>
          </a:xfrm>
          <a:prstGeom prst="rect">
            <a:avLst/>
          </a:prstGeom>
        </p:spPr>
        <p:txBody>
          <a:bodyPr wrap="none">
            <a:spAutoFit/>
          </a:bodyPr>
          <a:lstStyle/>
          <a:p>
            <a:pPr marL="342900" indent="-342900">
              <a:buFont typeface="+mj-lt"/>
              <a:buAutoNum type="arabicPeriod"/>
            </a:pPr>
            <a:r>
              <a:rPr lang="en-US" sz="2000" b="1" dirty="0">
                <a:solidFill>
                  <a:schemeClr val="bg1"/>
                </a:solidFill>
                <a:latin typeface="Arial Black" panose="020B0A04020102020204" pitchFamily="34" charset="0"/>
                <a:cs typeface="Aharoni" panose="02010803020104030203" pitchFamily="2" charset="-79"/>
              </a:rPr>
              <a:t>OBJECTIVES</a:t>
            </a:r>
          </a:p>
          <a:p>
            <a:pPr marL="342900" indent="-342900">
              <a:buFont typeface="+mj-lt"/>
              <a:buAutoNum type="arabicPeriod"/>
            </a:pPr>
            <a:endParaRPr lang="en-US" sz="2000" b="1" dirty="0">
              <a:solidFill>
                <a:schemeClr val="bg1"/>
              </a:solidFill>
              <a:latin typeface="Arial Black" panose="020B0A04020102020204" pitchFamily="34" charset="0"/>
              <a:cs typeface="Aharoni" panose="02010803020104030203" pitchFamily="2" charset="-79"/>
            </a:endParaRPr>
          </a:p>
          <a:p>
            <a:pPr marL="342900" indent="-342900">
              <a:buFont typeface="+mj-lt"/>
              <a:buAutoNum type="arabicPeriod"/>
            </a:pPr>
            <a:r>
              <a:rPr lang="en-US" sz="2000" b="1" dirty="0">
                <a:solidFill>
                  <a:schemeClr val="bg1"/>
                </a:solidFill>
                <a:latin typeface="Arial Black" panose="020B0A04020102020204" pitchFamily="34" charset="0"/>
                <a:cs typeface="Aharoni" panose="02010803020104030203" pitchFamily="2" charset="-79"/>
              </a:rPr>
              <a:t>INTRODUCTION</a:t>
            </a:r>
          </a:p>
          <a:p>
            <a:pPr marL="342900" indent="-342900">
              <a:buFont typeface="+mj-lt"/>
              <a:buAutoNum type="arabicPeriod"/>
            </a:pPr>
            <a:endParaRPr lang="en-US" sz="2000" b="1" dirty="0">
              <a:solidFill>
                <a:schemeClr val="bg1"/>
              </a:solidFill>
              <a:latin typeface="Arial Black" panose="020B0A04020102020204" pitchFamily="34" charset="0"/>
              <a:cs typeface="Aharoni" panose="02010803020104030203" pitchFamily="2" charset="-79"/>
            </a:endParaRPr>
          </a:p>
          <a:p>
            <a:pPr marL="342900" indent="-342900">
              <a:buFont typeface="+mj-lt"/>
              <a:buAutoNum type="arabicPeriod"/>
            </a:pPr>
            <a:r>
              <a:rPr lang="en-US" sz="2000" b="1" dirty="0">
                <a:solidFill>
                  <a:schemeClr val="bg1"/>
                </a:solidFill>
                <a:latin typeface="Arial Black" panose="020B0A04020102020204" pitchFamily="34" charset="0"/>
                <a:cs typeface="Aharoni" panose="02010803020104030203" pitchFamily="2" charset="-79"/>
              </a:rPr>
              <a:t>QUALTY CONTROL OF EQUIPMENT </a:t>
            </a:r>
          </a:p>
          <a:p>
            <a:pPr marL="342900" indent="-342900">
              <a:buFont typeface="+mj-lt"/>
              <a:buAutoNum type="arabicPeriod"/>
            </a:pPr>
            <a:endParaRPr lang="en-US" sz="2000" b="1" dirty="0">
              <a:solidFill>
                <a:schemeClr val="bg1"/>
              </a:solidFill>
              <a:latin typeface="Arial Black" panose="020B0A04020102020204" pitchFamily="34" charset="0"/>
              <a:cs typeface="Aharoni" panose="02010803020104030203" pitchFamily="2" charset="-79"/>
            </a:endParaRPr>
          </a:p>
          <a:p>
            <a:pPr marL="342900" indent="-342900">
              <a:buFont typeface="+mj-lt"/>
              <a:buAutoNum type="arabicPeriod"/>
            </a:pPr>
            <a:r>
              <a:rPr lang="en-US" sz="2000" b="1" dirty="0">
                <a:solidFill>
                  <a:schemeClr val="bg1"/>
                </a:solidFill>
                <a:latin typeface="Arial Black" panose="020B0A04020102020204" pitchFamily="34" charset="0"/>
                <a:cs typeface="Aharoni" panose="02010803020104030203" pitchFamily="2" charset="-79"/>
              </a:rPr>
              <a:t>LITERATURE REVIEW</a:t>
            </a:r>
          </a:p>
          <a:p>
            <a:pPr marL="342900" indent="-342900">
              <a:buFont typeface="+mj-lt"/>
              <a:buAutoNum type="arabicPeriod"/>
            </a:pPr>
            <a:endParaRPr lang="en-US" sz="2000" b="1" dirty="0">
              <a:solidFill>
                <a:schemeClr val="bg1"/>
              </a:solidFill>
              <a:latin typeface="Arial Black" panose="020B0A04020102020204" pitchFamily="34" charset="0"/>
              <a:cs typeface="Aharoni" panose="02010803020104030203" pitchFamily="2" charset="-79"/>
            </a:endParaRPr>
          </a:p>
          <a:p>
            <a:pPr marL="342900" indent="-342900">
              <a:buFont typeface="+mj-lt"/>
              <a:buAutoNum type="arabicPeriod"/>
            </a:pPr>
            <a:r>
              <a:rPr lang="en-US" sz="2000" b="1" dirty="0">
                <a:solidFill>
                  <a:schemeClr val="bg1"/>
                </a:solidFill>
                <a:latin typeface="Arial Black" panose="020B0A04020102020204" pitchFamily="34" charset="0"/>
                <a:cs typeface="Aharoni" panose="02010803020104030203" pitchFamily="2" charset="-79"/>
              </a:rPr>
              <a:t>COMPONENTS</a:t>
            </a:r>
          </a:p>
          <a:p>
            <a:pPr marL="342900" indent="-342900">
              <a:buFont typeface="+mj-lt"/>
              <a:buAutoNum type="arabicPeriod"/>
            </a:pPr>
            <a:endParaRPr lang="en-US" sz="2000" b="1" dirty="0">
              <a:solidFill>
                <a:schemeClr val="bg1"/>
              </a:solidFill>
              <a:latin typeface="Arial Black" panose="020B0A04020102020204" pitchFamily="34" charset="0"/>
              <a:cs typeface="Aharoni" panose="02010803020104030203" pitchFamily="2" charset="-79"/>
            </a:endParaRPr>
          </a:p>
        </p:txBody>
      </p:sp>
      <p:sp>
        <p:nvSpPr>
          <p:cNvPr id="14" name="Rectangle 13"/>
          <p:cNvSpPr/>
          <p:nvPr/>
        </p:nvSpPr>
        <p:spPr>
          <a:xfrm>
            <a:off x="6108712" y="1176059"/>
            <a:ext cx="5982811" cy="2831544"/>
          </a:xfrm>
          <a:prstGeom prst="rect">
            <a:avLst/>
          </a:prstGeom>
        </p:spPr>
        <p:txBody>
          <a:bodyPr wrap="square">
            <a:spAutoFit/>
          </a:bodyPr>
          <a:lstStyle/>
          <a:p>
            <a:r>
              <a:rPr lang="en-US" sz="2000" b="1" dirty="0">
                <a:solidFill>
                  <a:schemeClr val="bg1"/>
                </a:solidFill>
                <a:latin typeface="Arial Black" panose="020B0A04020102020204" pitchFamily="34" charset="0"/>
                <a:cs typeface="Times New Roman" panose="02020603050405020304" pitchFamily="18" charset="0"/>
              </a:rPr>
              <a:t>6. </a:t>
            </a:r>
            <a:r>
              <a:rPr lang="en-US" sz="2000" b="1" dirty="0">
                <a:solidFill>
                  <a:schemeClr val="bg1"/>
                </a:solidFill>
                <a:latin typeface="Arial Black" panose="020B0A04020102020204" pitchFamily="34" charset="0"/>
                <a:cs typeface="Aharoni" panose="02010803020104030203" pitchFamily="2" charset="-79"/>
              </a:rPr>
              <a:t>PROCESS OF CERTIFICATION</a:t>
            </a:r>
          </a:p>
          <a:p>
            <a:endParaRPr lang="en-US" sz="2000" b="1" dirty="0">
              <a:solidFill>
                <a:schemeClr val="bg1"/>
              </a:solidFill>
              <a:latin typeface="Arial Black" panose="020B0A04020102020204" pitchFamily="34" charset="0"/>
              <a:cs typeface="Times New Roman" panose="02020603050405020304" pitchFamily="18" charset="0"/>
            </a:endParaRPr>
          </a:p>
          <a:p>
            <a:r>
              <a:rPr lang="en-US" sz="2000" b="1" dirty="0">
                <a:solidFill>
                  <a:schemeClr val="bg1"/>
                </a:solidFill>
                <a:latin typeface="Arial Black" panose="020B0A04020102020204" pitchFamily="34" charset="0"/>
                <a:cs typeface="Times New Roman" panose="02020603050405020304" pitchFamily="18" charset="0"/>
              </a:rPr>
              <a:t>7. CODES AND STANDARDS FOR </a:t>
            </a:r>
          </a:p>
          <a:p>
            <a:r>
              <a:rPr lang="en-US" sz="2000" b="1" dirty="0">
                <a:solidFill>
                  <a:schemeClr val="bg1"/>
                </a:solidFill>
                <a:latin typeface="Arial Black" panose="020B0A04020102020204" pitchFamily="34" charset="0"/>
                <a:cs typeface="Times New Roman" panose="02020603050405020304" pitchFamily="18" charset="0"/>
              </a:rPr>
              <a:t>    EQUIPMENTS</a:t>
            </a:r>
          </a:p>
          <a:p>
            <a:endParaRPr lang="en-US" sz="2000" b="1" dirty="0">
              <a:solidFill>
                <a:schemeClr val="bg1"/>
              </a:solidFill>
              <a:latin typeface="Arial Black" panose="020B0A04020102020204" pitchFamily="34" charset="0"/>
              <a:cs typeface="Times New Roman" panose="02020603050405020304" pitchFamily="18" charset="0"/>
            </a:endParaRPr>
          </a:p>
          <a:p>
            <a:r>
              <a:rPr lang="en-US" sz="2000" b="1" dirty="0">
                <a:solidFill>
                  <a:schemeClr val="bg1"/>
                </a:solidFill>
                <a:latin typeface="Arial Black" panose="020B0A04020102020204" pitchFamily="34" charset="0"/>
                <a:cs typeface="Times New Roman" panose="02020603050405020304" pitchFamily="18" charset="0"/>
              </a:rPr>
              <a:t>8. RESULTS</a:t>
            </a:r>
          </a:p>
          <a:p>
            <a:pPr marL="342900" indent="-342900">
              <a:buFont typeface="+mj-lt"/>
              <a:buAutoNum type="arabicPeriod"/>
            </a:pPr>
            <a:endParaRPr lang="en-US" sz="2000" b="1" dirty="0">
              <a:solidFill>
                <a:schemeClr val="bg1"/>
              </a:solidFill>
              <a:latin typeface="Arial Black" panose="020B0A04020102020204" pitchFamily="34" charset="0"/>
              <a:cs typeface="Times New Roman" panose="02020603050405020304" pitchFamily="18" charset="0"/>
            </a:endParaRPr>
          </a:p>
          <a:p>
            <a:r>
              <a:rPr lang="en-US" sz="2000" b="1" dirty="0">
                <a:solidFill>
                  <a:schemeClr val="bg1"/>
                </a:solidFill>
                <a:latin typeface="Arial Black" panose="020B0A04020102020204" pitchFamily="34" charset="0"/>
                <a:cs typeface="Times New Roman" panose="02020603050405020304" pitchFamily="18" charset="0"/>
              </a:rPr>
              <a:t>9. REFERNCES</a:t>
            </a:r>
          </a:p>
          <a:p>
            <a:pPr algn="ctr"/>
            <a:endParaRPr lang="en-US" b="1" dirty="0">
              <a:solidFill>
                <a:schemeClr val="bg1"/>
              </a:solidFill>
              <a:cs typeface="Aharoni" panose="02010803020104030203" pitchFamily="2" charset="-79"/>
            </a:endParaRPr>
          </a:p>
        </p:txBody>
      </p:sp>
      <p:sp>
        <p:nvSpPr>
          <p:cNvPr id="120" name="Oval 119">
            <a:extLst>
              <a:ext uri="{FF2B5EF4-FFF2-40B4-BE49-F238E27FC236}">
                <a16:creationId xmlns:a16="http://schemas.microsoft.com/office/drawing/2014/main" id="{B8CA7B3A-5EA7-4541-83AC-6837DCE493D7}"/>
              </a:ext>
            </a:extLst>
          </p:cNvPr>
          <p:cNvSpPr/>
          <p:nvPr/>
        </p:nvSpPr>
        <p:spPr>
          <a:xfrm>
            <a:off x="-25173" y="591955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Picture 61">
            <a:hlinkClick r:id="rId19" action="ppaction://hlinksldjump"/>
            <a:extLst>
              <a:ext uri="{FF2B5EF4-FFF2-40B4-BE49-F238E27FC236}">
                <a16:creationId xmlns:a16="http://schemas.microsoft.com/office/drawing/2014/main" id="{955FC309-E5DB-4187-97BE-2DBE509F8071}"/>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95134" y="6011488"/>
            <a:ext cx="500190" cy="495601"/>
          </a:xfrm>
          <a:prstGeom prst="rect">
            <a:avLst/>
          </a:prstGeom>
        </p:spPr>
      </p:pic>
      <p:pic>
        <p:nvPicPr>
          <p:cNvPr id="121" name="Picture 120">
            <a:hlinkClick r:id="rId21" action="ppaction://hlinksldjump"/>
          </p:cNvPr>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flipV="1">
            <a:off x="9945584" y="6061006"/>
            <a:ext cx="492311" cy="491810"/>
          </a:xfrm>
          <a:prstGeom prst="rect">
            <a:avLst/>
          </a:prstGeom>
        </p:spPr>
      </p:pic>
      <p:pic>
        <p:nvPicPr>
          <p:cNvPr id="3" name="Picture 2"/>
          <p:cNvPicPr>
            <a:picLocks noChangeAspect="1"/>
          </p:cNvPicPr>
          <p:nvPr/>
        </p:nvPicPr>
        <p:blipFill>
          <a:blip r:embed="rId23"/>
          <a:stretch>
            <a:fillRect/>
          </a:stretch>
        </p:blipFill>
        <p:spPr>
          <a:xfrm>
            <a:off x="5760692" y="6056418"/>
            <a:ext cx="621846" cy="621846"/>
          </a:xfrm>
          <a:prstGeom prst="rect">
            <a:avLst/>
          </a:prstGeom>
        </p:spPr>
      </p:pic>
      <p:pic>
        <p:nvPicPr>
          <p:cNvPr id="111" name="Picture 110">
            <a:extLst>
              <a:ext uri="{FF2B5EF4-FFF2-40B4-BE49-F238E27FC236}">
                <a16:creationId xmlns:a16="http://schemas.microsoft.com/office/drawing/2014/main" id="{8A663F86-11B9-4AC6-8DBB-52DCE0A43768}"/>
              </a:ext>
            </a:extLst>
          </p:cNvPr>
          <p:cNvPicPr>
            <a:picLocks noChangeAspect="1"/>
          </p:cNvPicPr>
          <p:nvPr/>
        </p:nvPicPr>
        <p:blipFill rotWithShape="1">
          <a:blip r:embed="rId24">
            <a:extLst>
              <a:ext uri="{28A0092B-C50C-407E-A947-70E740481C1C}">
                <a14:useLocalDpi xmlns:a14="http://schemas.microsoft.com/office/drawing/2010/main" val="0"/>
              </a:ext>
            </a:extLst>
          </a:blip>
          <a:srcRect l="35225" t="67063" r="34777" b="-668"/>
          <a:stretch/>
        </p:blipFill>
        <p:spPr>
          <a:xfrm rot="20009401">
            <a:off x="100278" y="-79883"/>
            <a:ext cx="1208110" cy="1272197"/>
          </a:xfrm>
          <a:prstGeom prst="rect">
            <a:avLst/>
          </a:prstGeom>
        </p:spPr>
      </p:pic>
    </p:spTree>
    <p:extLst>
      <p:ext uri="{BB962C8B-B14F-4D97-AF65-F5344CB8AC3E}">
        <p14:creationId xmlns:p14="http://schemas.microsoft.com/office/powerpoint/2010/main" val="376735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3" name="Rectangle 22"/>
          <p:cNvSpPr/>
          <p:nvPr/>
        </p:nvSpPr>
        <p:spPr>
          <a:xfrm>
            <a:off x="828675" y="476787"/>
            <a:ext cx="10534650" cy="468561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schemeClr val="tx1"/>
              </a:solidFill>
              <a:latin typeface="Times New Roman" panose="02020603050405020304" pitchFamily="18" charset="0"/>
              <a:cs typeface="Times New Roman" panose="02020603050405020304" pitchFamily="18" charset="0"/>
            </a:endParaRPr>
          </a:p>
        </p:txBody>
      </p:sp>
      <p:sp>
        <p:nvSpPr>
          <p:cNvPr id="73" name="Freeform: Shape 72">
            <a:extLst>
              <a:ext uri="{FF2B5EF4-FFF2-40B4-BE49-F238E27FC236}">
                <a16:creationId xmlns:a16="http://schemas.microsoft.com/office/drawing/2014/main" id="{F04D82A6-E187-4C89-8AF6-6C91A7679A9C}"/>
              </a:ext>
            </a:extLst>
          </p:cNvPr>
          <p:cNvSpPr/>
          <p:nvPr/>
        </p:nvSpPr>
        <p:spPr>
          <a:xfrm>
            <a:off x="-11946727" y="5683202"/>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534330" y="589336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2D9C6DA-B629-45B8-85E1-0AA82543F0F8}"/>
              </a:ext>
            </a:extLst>
          </p:cNvPr>
          <p:cNvSpPr/>
          <p:nvPr/>
        </p:nvSpPr>
        <p:spPr>
          <a:xfrm>
            <a:off x="3176234" y="533860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189368" y="59432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8CC83F5-3669-4AE1-81CE-FD3782EF0075}"/>
              </a:ext>
            </a:extLst>
          </p:cNvPr>
          <p:cNvSpPr txBox="1"/>
          <p:nvPr/>
        </p:nvSpPr>
        <p:spPr>
          <a:xfrm>
            <a:off x="1940021" y="-39095"/>
            <a:ext cx="8303617" cy="584775"/>
          </a:xfrm>
          <a:prstGeom prst="rect">
            <a:avLst/>
          </a:prstGeom>
          <a:noFill/>
        </p:spPr>
        <p:txBody>
          <a:bodyPr wrap="square" rtlCol="0">
            <a:spAutoFit/>
          </a:bodyPr>
          <a:lstStyle/>
          <a:p>
            <a:pPr algn="ctr"/>
            <a:r>
              <a:rPr lang="en-US" sz="3200" b="1" dirty="0">
                <a:solidFill>
                  <a:schemeClr val="bg1"/>
                </a:solidFill>
                <a:cs typeface="Aharoni" panose="02010803020104030203" pitchFamily="2" charset="-79"/>
              </a:rPr>
              <a:t>REFERENCES</a:t>
            </a:r>
            <a:r>
              <a:rPr lang="en-US" sz="2800" b="1" dirty="0">
                <a:solidFill>
                  <a:schemeClr val="bg1"/>
                </a:solidFill>
                <a:latin typeface="Century Gothic" panose="020B0502020202020204" pitchFamily="34" charset="0"/>
                <a:cs typeface="Aharoni" panose="02010803020104030203" pitchFamily="2" charset="-79"/>
              </a:rPr>
              <a:t> </a:t>
            </a:r>
          </a:p>
        </p:txBody>
      </p:sp>
      <p:sp>
        <p:nvSpPr>
          <p:cNvPr id="3" name="TextBox 2"/>
          <p:cNvSpPr txBox="1"/>
          <p:nvPr/>
        </p:nvSpPr>
        <p:spPr>
          <a:xfrm>
            <a:off x="1089362" y="961537"/>
            <a:ext cx="9991332" cy="3970318"/>
          </a:xfrm>
          <a:prstGeom prst="rect">
            <a:avLst/>
          </a:prstGeom>
          <a:noFill/>
        </p:spPr>
        <p:txBody>
          <a:bodyPr wrap="square" rtlCol="0">
            <a:spAutoFit/>
          </a:bodyPr>
          <a:lstStyle/>
          <a:p>
            <a:r>
              <a:rPr lang="en-US" dirty="0"/>
              <a:t>TÜV SÜD. </a:t>
            </a:r>
            <a:r>
              <a:rPr lang="en-US" i="1" dirty="0"/>
              <a:t>Green Hydrogen Certification - Hydrogen Services That Enable Safety for Your Ideas</a:t>
            </a:r>
            <a:r>
              <a:rPr lang="en-US" dirty="0"/>
              <a:t>. </a:t>
            </a:r>
            <a:r>
              <a:rPr lang="en-US" dirty="0">
                <a:hlinkClick r:id="rId2"/>
              </a:rPr>
              <a:t>https://</a:t>
            </a:r>
            <a:r>
              <a:rPr lang="en-US" dirty="0" smtClean="0">
                <a:hlinkClick r:id="rId2"/>
              </a:rPr>
              <a:t>www.tuvsud.com/en-in/themes/hydrogen/hydrogen-services-that-enable-safety-for-your-ideas/green-hydrogen-certification</a:t>
            </a:r>
            <a:endParaRPr lang="en-US" dirty="0" smtClean="0"/>
          </a:p>
          <a:p>
            <a:endParaRPr lang="en-US" dirty="0">
              <a:latin typeface="Times New Roman" panose="02020603050405020304" pitchFamily="18" charset="0"/>
              <a:cs typeface="Times New Roman" panose="02020603050405020304" pitchFamily="18" charset="0"/>
            </a:endParaRPr>
          </a:p>
          <a:p>
            <a:r>
              <a:rPr lang="en-US" dirty="0"/>
              <a:t>DNV. </a:t>
            </a:r>
            <a:r>
              <a:rPr lang="en-US" i="1" dirty="0"/>
              <a:t>Certification of Green Hydrogen Production Systems</a:t>
            </a:r>
            <a:r>
              <a:rPr lang="en-US" dirty="0"/>
              <a:t>. </a:t>
            </a:r>
            <a:r>
              <a:rPr lang="en-US" dirty="0">
                <a:hlinkClick r:id="rId3"/>
              </a:rPr>
              <a:t>https://</a:t>
            </a:r>
            <a:r>
              <a:rPr lang="en-US" dirty="0" smtClean="0">
                <a:hlinkClick r:id="rId3"/>
              </a:rPr>
              <a:t>www.dnv.com/article/certification-of-green-hydrogen-production-systems-211452</a:t>
            </a:r>
            <a:endParaRPr lang="en-US" dirty="0" smtClean="0"/>
          </a:p>
          <a:p>
            <a:endParaRPr lang="en-US" dirty="0">
              <a:latin typeface="Times New Roman" panose="02020603050405020304" pitchFamily="18" charset="0"/>
              <a:cs typeface="Times New Roman" panose="02020603050405020304" pitchFamily="18" charset="0"/>
            </a:endParaRPr>
          </a:p>
          <a:p>
            <a:r>
              <a:rPr lang="en-US" dirty="0"/>
              <a:t>Green Hydrogen Coalition. </a:t>
            </a:r>
            <a:r>
              <a:rPr lang="en-US" i="1" dirty="0"/>
              <a:t>Advancing Green Hydrogen as a Clean Energy Solution</a:t>
            </a:r>
            <a:r>
              <a:rPr lang="en-US" dirty="0"/>
              <a:t>. </a:t>
            </a:r>
            <a:r>
              <a:rPr lang="en-US" dirty="0">
                <a:hlinkClick r:id="rId4"/>
              </a:rPr>
              <a:t>https://greenhydrogencoalition.org</a:t>
            </a:r>
            <a:r>
              <a:rPr lang="en-US" dirty="0" smtClean="0">
                <a:hlinkClick r:id="rId4"/>
              </a:rPr>
              <a:t>/</a:t>
            </a:r>
            <a:endParaRPr lang="en-US" dirty="0" smtClean="0"/>
          </a:p>
          <a:p>
            <a:endParaRPr lang="en-US" dirty="0">
              <a:latin typeface="Times New Roman" panose="02020603050405020304" pitchFamily="18" charset="0"/>
              <a:cs typeface="Times New Roman" panose="02020603050405020304" pitchFamily="18" charset="0"/>
            </a:endParaRPr>
          </a:p>
          <a:p>
            <a:r>
              <a:rPr lang="en-US" dirty="0"/>
              <a:t>National Renewable Energy Laboratory (NREL). </a:t>
            </a:r>
            <a:r>
              <a:rPr lang="en-US" i="1" dirty="0"/>
              <a:t>Hydrogen Research Publications and Reports</a:t>
            </a:r>
            <a:r>
              <a:rPr lang="en-US" dirty="0"/>
              <a:t>. </a:t>
            </a:r>
            <a:r>
              <a:rPr lang="en-US" dirty="0">
                <a:hlinkClick r:id="rId5"/>
              </a:rPr>
              <a:t>https://www.nrel.gov</a:t>
            </a:r>
            <a:r>
              <a:rPr lang="en-US" dirty="0" smtClean="0">
                <a:hlinkClick r:id="rId5"/>
              </a:rPr>
              <a:t>/</a:t>
            </a:r>
            <a:endParaRPr lang="en-US" dirty="0" smtClean="0"/>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1FD437F0-48D0-4E45-81AC-2C9D6B563A20}"/>
              </a:ext>
            </a:extLst>
          </p:cNvPr>
          <p:cNvPicPr>
            <a:picLocks noChangeAspect="1"/>
          </p:cNvPicPr>
          <p:nvPr/>
        </p:nvPicPr>
        <p:blipFill rotWithShape="1">
          <a:blip r:embed="rId6">
            <a:extLst>
              <a:ext uri="{28A0092B-C50C-407E-A947-70E740481C1C}">
                <a14:useLocalDpi xmlns:a14="http://schemas.microsoft.com/office/drawing/2010/main" val="0"/>
              </a:ext>
            </a:extLst>
          </a:blip>
          <a:srcRect r="70002" b="66395"/>
          <a:stretch/>
        </p:blipFill>
        <p:spPr>
          <a:xfrm rot="154830">
            <a:off x="11108331" y="-237535"/>
            <a:ext cx="1191315" cy="1254510"/>
          </a:xfrm>
          <a:prstGeom prst="rect">
            <a:avLst/>
          </a:prstGeom>
        </p:spPr>
      </p:pic>
      <p:pic>
        <p:nvPicPr>
          <p:cNvPr id="31" name="Picture 30">
            <a:extLst>
              <a:ext uri="{FF2B5EF4-FFF2-40B4-BE49-F238E27FC236}">
                <a16:creationId xmlns:a16="http://schemas.microsoft.com/office/drawing/2014/main" id="{1CDDE4DE-4967-4C07-9FF3-1C43085B3308}"/>
              </a:ext>
            </a:extLst>
          </p:cNvPr>
          <p:cNvPicPr>
            <a:picLocks noChangeAspect="1"/>
          </p:cNvPicPr>
          <p:nvPr/>
        </p:nvPicPr>
        <p:blipFill rotWithShape="1">
          <a:blip r:embed="rId6">
            <a:extLst>
              <a:ext uri="{28A0092B-C50C-407E-A947-70E740481C1C}">
                <a14:useLocalDpi xmlns:a14="http://schemas.microsoft.com/office/drawing/2010/main" val="0"/>
              </a:ext>
            </a:extLst>
          </a:blip>
          <a:srcRect l="35471" t="-1908" r="34531" b="68303"/>
          <a:stretch/>
        </p:blipFill>
        <p:spPr>
          <a:xfrm>
            <a:off x="10985064" y="4445458"/>
            <a:ext cx="1342219" cy="1413420"/>
          </a:xfrm>
          <a:prstGeom prst="rect">
            <a:avLst/>
          </a:prstGeom>
        </p:spPr>
      </p:pic>
      <p:pic>
        <p:nvPicPr>
          <p:cNvPr id="32" name="Picture 31">
            <a:extLst>
              <a:ext uri="{FF2B5EF4-FFF2-40B4-BE49-F238E27FC236}">
                <a16:creationId xmlns:a16="http://schemas.microsoft.com/office/drawing/2014/main" id="{2F38830E-5C63-4EA6-9E80-386B4BB7C13B}"/>
              </a:ext>
            </a:extLst>
          </p:cNvPr>
          <p:cNvPicPr>
            <a:picLocks noChangeAspect="1"/>
          </p:cNvPicPr>
          <p:nvPr/>
        </p:nvPicPr>
        <p:blipFill rotWithShape="1">
          <a:blip r:embed="rId6">
            <a:extLst>
              <a:ext uri="{28A0092B-C50C-407E-A947-70E740481C1C}">
                <a14:useLocalDpi xmlns:a14="http://schemas.microsoft.com/office/drawing/2010/main" val="0"/>
              </a:ext>
            </a:extLst>
          </a:blip>
          <a:srcRect l="34292" t="32912" r="35710" b="33483"/>
          <a:stretch/>
        </p:blipFill>
        <p:spPr>
          <a:xfrm rot="21337886">
            <a:off x="-554152" y="-237055"/>
            <a:ext cx="2116453" cy="2228725"/>
          </a:xfrm>
          <a:prstGeom prst="rect">
            <a:avLst/>
          </a:prstGeom>
        </p:spPr>
      </p:pic>
      <p:pic>
        <p:nvPicPr>
          <p:cNvPr id="33" name="Picture 32">
            <a:extLst>
              <a:ext uri="{FF2B5EF4-FFF2-40B4-BE49-F238E27FC236}">
                <a16:creationId xmlns:a16="http://schemas.microsoft.com/office/drawing/2014/main" id="{8A663F86-11B9-4AC6-8DBB-52DCE0A43768}"/>
              </a:ext>
            </a:extLst>
          </p:cNvPr>
          <p:cNvPicPr>
            <a:picLocks noChangeAspect="1"/>
          </p:cNvPicPr>
          <p:nvPr/>
        </p:nvPicPr>
        <p:blipFill rotWithShape="1">
          <a:blip r:embed="rId6">
            <a:extLst>
              <a:ext uri="{28A0092B-C50C-407E-A947-70E740481C1C}">
                <a14:useLocalDpi xmlns:a14="http://schemas.microsoft.com/office/drawing/2010/main" val="0"/>
              </a:ext>
            </a:extLst>
          </a:blip>
          <a:srcRect l="35225" t="67063" r="34777" b="-668"/>
          <a:stretch/>
        </p:blipFill>
        <p:spPr>
          <a:xfrm rot="20009401">
            <a:off x="-212641" y="4273079"/>
            <a:ext cx="1669611" cy="1758179"/>
          </a:xfrm>
          <a:prstGeom prst="rect">
            <a:avLst/>
          </a:prstGeom>
        </p:spPr>
      </p:pic>
      <p:pic>
        <p:nvPicPr>
          <p:cNvPr id="2" name="Picture 2" descr="Lamp light bulb icon on transparent background. Vector lightbulb lamp  symbol for idea think Stock Vector | Adobe Stock">
            <a:hlinkClick r:id="rId7" action="ppaction://hlinksldjump"/>
            <a:extLst>
              <a:ext uri="{FF2B5EF4-FFF2-40B4-BE49-F238E27FC236}">
                <a16:creationId xmlns:a16="http://schemas.microsoft.com/office/drawing/2014/main" id="{C0DD6562-6925-0C4F-3490-5DA032C450A6}"/>
              </a:ext>
            </a:extLst>
          </p:cNvPr>
          <p:cNvPicPr>
            <a:picLocks noChangeAspect="1" noChangeArrowheads="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52200" y1="71000" x2="52200" y2="71000"/>
                        <a14:foregroundMark x1="54100" y1="74500" x2="54100" y2="74500"/>
                        <a14:foregroundMark x1="51500" y1="78400" x2="51500" y2="78400"/>
                        <a14:foregroundMark x1="64100" y1="63700" x2="64100" y2="63700"/>
                        <a14:foregroundMark x1="58600" y1="42800" x2="58600" y2="42800"/>
                        <a14:foregroundMark x1="50400" y1="37500" x2="50400" y2="37500"/>
                        <a14:foregroundMark x1="50100" y1="24700" x2="50100" y2="24700"/>
                        <a14:foregroundMark x1="64600" y1="32600" x2="64600" y2="32600"/>
                        <a14:foregroundMark x1="73400" y1="48600" x2="73400" y2="48600"/>
                        <a14:foregroundMark x1="23800" y1="47600" x2="23800" y2="47600"/>
                        <a14:foregroundMark x1="34900" y1="32700" x2="34900" y2="32700"/>
                        <a14:foregroundMark x1="34200" y1="64300" x2="34200" y2="64300"/>
                      </a14:backgroundRemoval>
                    </a14:imgEffect>
                  </a14:imgLayer>
                </a14:imgProps>
              </a:ext>
              <a:ext uri="{28A0092B-C50C-407E-A947-70E740481C1C}">
                <a14:useLocalDpi xmlns:a14="http://schemas.microsoft.com/office/drawing/2010/main" val="0"/>
              </a:ext>
            </a:extLst>
          </a:blip>
          <a:srcRect/>
          <a:stretch>
            <a:fillRect/>
          </a:stretch>
        </p:blipFill>
        <p:spPr bwMode="auto">
          <a:xfrm>
            <a:off x="30178" y="5730449"/>
            <a:ext cx="1059184" cy="10591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7" action="ppaction://hlinksldjump"/>
            <a:extLst>
              <a:ext uri="{FF2B5EF4-FFF2-40B4-BE49-F238E27FC236}">
                <a16:creationId xmlns:a16="http://schemas.microsoft.com/office/drawing/2014/main" id="{6849F487-9DEF-5E17-4162-C1E134C9849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614982" y="6031027"/>
            <a:ext cx="579503" cy="348268"/>
          </a:xfrm>
          <a:prstGeom prst="rect">
            <a:avLst/>
          </a:prstGeom>
        </p:spPr>
      </p:pic>
      <p:pic>
        <p:nvPicPr>
          <p:cNvPr id="5" name="Picture 4">
            <a:hlinkClick r:id="rId11" action="ppaction://hlinksldjump"/>
            <a:extLst>
              <a:ext uri="{FF2B5EF4-FFF2-40B4-BE49-F238E27FC236}">
                <a16:creationId xmlns:a16="http://schemas.microsoft.com/office/drawing/2014/main" id="{8164F44C-5907-5BF5-ED4F-EDFEB197563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287381" y="5419031"/>
            <a:ext cx="518510" cy="518510"/>
          </a:xfrm>
          <a:prstGeom prst="rect">
            <a:avLst/>
          </a:prstGeom>
          <a:effectLst>
            <a:outerShdw blurRad="50800" dist="38100" dir="2700000" algn="tl" rotWithShape="0">
              <a:prstClr val="black">
                <a:alpha val="40000"/>
              </a:prstClr>
            </a:outerShdw>
          </a:effectLst>
        </p:spPr>
      </p:pic>
      <p:sp>
        <p:nvSpPr>
          <p:cNvPr id="7" name="Oval 6">
            <a:extLst>
              <a:ext uri="{FF2B5EF4-FFF2-40B4-BE49-F238E27FC236}">
                <a16:creationId xmlns:a16="http://schemas.microsoft.com/office/drawing/2014/main" id="{EAD1DEF6-583E-3290-74B9-74F1F8CDE202}"/>
              </a:ext>
            </a:extLst>
          </p:cNvPr>
          <p:cNvSpPr/>
          <p:nvPr/>
        </p:nvSpPr>
        <p:spPr>
          <a:xfrm>
            <a:off x="4697940" y="593754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Finish symbol Stock Photos, Stock Images and Vectors | Stockfresh">
            <a:hlinkClick r:id="rId13" action="ppaction://hlinksldjump"/>
            <a:extLst>
              <a:ext uri="{FF2B5EF4-FFF2-40B4-BE49-F238E27FC236}">
                <a16:creationId xmlns:a16="http://schemas.microsoft.com/office/drawing/2014/main" id="{8A6D1AFE-E59F-EA40-C696-100CC4D0814D}"/>
              </a:ext>
            </a:extLst>
          </p:cNvPr>
          <p:cNvPicPr>
            <a:picLocks noChangeAspect="1" noChangeArrowheads="1"/>
          </p:cNvPicPr>
          <p:nvPr/>
        </p:nvPicPr>
        <p:blipFill>
          <a:blip r:embed="rId14" cstate="hqprint">
            <a:extLst>
              <a:ext uri="{BEBA8EAE-BF5A-486C-A8C5-ECC9F3942E4B}">
                <a14:imgProps xmlns:a14="http://schemas.microsoft.com/office/drawing/2010/main">
                  <a14:imgLayer r:embed="rId15">
                    <a14:imgEffect>
                      <a14:backgroundRemoval t="10000" b="90000" l="10000" r="90000">
                        <a14:foregroundMark x1="29767" y1="44333" x2="29767" y2="44333"/>
                        <a14:foregroundMark x1="29377" y1="72667" x2="29377" y2="72667"/>
                      </a14:backgroundRemoval>
                    </a14:imgEffect>
                  </a14:imgLayer>
                </a14:imgProps>
              </a:ext>
              <a:ext uri="{28A0092B-C50C-407E-A947-70E740481C1C}">
                <a14:useLocalDpi xmlns:a14="http://schemas.microsoft.com/office/drawing/2010/main" val="0"/>
              </a:ext>
            </a:extLst>
          </a:blip>
          <a:srcRect/>
          <a:stretch>
            <a:fillRect/>
          </a:stretch>
        </p:blipFill>
        <p:spPr bwMode="auto">
          <a:xfrm>
            <a:off x="4685457" y="5831660"/>
            <a:ext cx="765770" cy="893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794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F04D82A6-E187-4C89-8AF6-6C91A7679A9C}"/>
              </a:ext>
            </a:extLst>
          </p:cNvPr>
          <p:cNvSpPr/>
          <p:nvPr/>
        </p:nvSpPr>
        <p:spPr>
          <a:xfrm>
            <a:off x="-10323299" y="5597615"/>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588482" y="594735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2D9C6DA-B629-45B8-85E1-0AA82543F0F8}"/>
              </a:ext>
            </a:extLst>
          </p:cNvPr>
          <p:cNvSpPr/>
          <p:nvPr/>
        </p:nvSpPr>
        <p:spPr>
          <a:xfrm>
            <a:off x="4800985" y="512967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189368" y="59432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2">
            <a:biLevel thresh="75000"/>
          </a:blip>
          <a:stretch>
            <a:fillRect/>
          </a:stretch>
        </p:blipFill>
        <p:spPr>
          <a:xfrm>
            <a:off x="3003883" y="987523"/>
            <a:ext cx="6043733" cy="3674089"/>
          </a:xfrm>
          <a:prstGeom prst="rect">
            <a:avLst/>
          </a:prstGeom>
        </p:spPr>
      </p:pic>
      <p:pic>
        <p:nvPicPr>
          <p:cNvPr id="24" name="Picture 2" descr="Finish symbol Stock Photos, Stock Images and Vectors | Stockfresh">
            <a:hlinkClick r:id="rId3" action="ppaction://hlinksldjump"/>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29767" y1="44333" x2="29767" y2="44333"/>
                        <a14:foregroundMark x1="29377" y1="72667" x2="29377" y2="72667"/>
                      </a14:backgroundRemoval>
                    </a14:imgEffect>
                  </a14:imgLayer>
                </a14:imgProps>
              </a:ext>
              <a:ext uri="{28A0092B-C50C-407E-A947-70E740481C1C}">
                <a14:useLocalDpi xmlns:a14="http://schemas.microsoft.com/office/drawing/2010/main" val="0"/>
              </a:ext>
            </a:extLst>
          </a:blip>
          <a:srcRect/>
          <a:stretch>
            <a:fillRect/>
          </a:stretch>
        </p:blipFill>
        <p:spPr bwMode="auto">
          <a:xfrm>
            <a:off x="4800985" y="5041768"/>
            <a:ext cx="765770" cy="8938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6" action="ppaction://hlinksldjump"/>
            <a:extLst>
              <a:ext uri="{FF2B5EF4-FFF2-40B4-BE49-F238E27FC236}">
                <a16:creationId xmlns:a16="http://schemas.microsoft.com/office/drawing/2014/main" id="{1E84401A-05EB-3BF5-3319-81FB9A5CFC4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640929" y="6122367"/>
            <a:ext cx="579503" cy="348268"/>
          </a:xfrm>
          <a:prstGeom prst="rect">
            <a:avLst/>
          </a:prstGeom>
        </p:spPr>
      </p:pic>
      <p:pic>
        <p:nvPicPr>
          <p:cNvPr id="4" name="Picture 2" descr="Lamp light bulb icon on transparent background. Vector lightbulb lamp  symbol for idea think Stock Vector | Adobe Stock">
            <a:hlinkClick r:id="rId6" action="ppaction://hlinksldjump"/>
            <a:extLst>
              <a:ext uri="{FF2B5EF4-FFF2-40B4-BE49-F238E27FC236}">
                <a16:creationId xmlns:a16="http://schemas.microsoft.com/office/drawing/2014/main" id="{64388817-986F-1699-56E4-DE7E3F4E6AF9}"/>
              </a:ext>
            </a:extLst>
          </p:cNvPr>
          <p:cNvPicPr>
            <a:picLocks noChangeAspect="1" noChangeArrowheads="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52200" y1="71000" x2="52200" y2="71000"/>
                        <a14:foregroundMark x1="54100" y1="74500" x2="54100" y2="74500"/>
                        <a14:foregroundMark x1="51500" y1="78400" x2="51500" y2="78400"/>
                        <a14:foregroundMark x1="64100" y1="63700" x2="64100" y2="63700"/>
                        <a14:foregroundMark x1="58600" y1="42800" x2="58600" y2="42800"/>
                        <a14:foregroundMark x1="50400" y1="37500" x2="50400" y2="37500"/>
                        <a14:foregroundMark x1="50100" y1="24700" x2="50100" y2="24700"/>
                        <a14:foregroundMark x1="64600" y1="32600" x2="64600" y2="32600"/>
                        <a14:foregroundMark x1="73400" y1="48600" x2="73400" y2="48600"/>
                        <a14:foregroundMark x1="23800" y1="47600" x2="23800" y2="47600"/>
                        <a14:foregroundMark x1="34900" y1="32700" x2="34900" y2="32700"/>
                        <a14:foregroundMark x1="34200" y1="64300" x2="34200" y2="64300"/>
                      </a14:backgroundRemoval>
                    </a14:imgEffect>
                  </a14:imgLayer>
                </a14:imgProps>
              </a:ext>
              <a:ext uri="{28A0092B-C50C-407E-A947-70E740481C1C}">
                <a14:useLocalDpi xmlns:a14="http://schemas.microsoft.com/office/drawing/2010/main" val="0"/>
              </a:ext>
            </a:extLst>
          </a:blip>
          <a:srcRect/>
          <a:stretch>
            <a:fillRect/>
          </a:stretch>
        </p:blipFill>
        <p:spPr bwMode="auto">
          <a:xfrm>
            <a:off x="30178" y="5730449"/>
            <a:ext cx="1059184" cy="105918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3EF39C98-D80B-E6D4-27B1-33C5E8D540ED}"/>
              </a:ext>
            </a:extLst>
          </p:cNvPr>
          <p:cNvSpPr/>
          <p:nvPr/>
        </p:nvSpPr>
        <p:spPr>
          <a:xfrm>
            <a:off x="3150648" y="594321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hlinkClick r:id="rId10" action="ppaction://hlinksldjump"/>
            <a:extLst>
              <a:ext uri="{FF2B5EF4-FFF2-40B4-BE49-F238E27FC236}">
                <a16:creationId xmlns:a16="http://schemas.microsoft.com/office/drawing/2014/main" id="{D566B541-1C6D-FCD6-F261-AE53C45DD4AB}"/>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261795" y="6016256"/>
            <a:ext cx="518510" cy="5185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074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CF65"/>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4F703E17-1861-47DB-8107-A75FB81E8105}"/>
              </a:ext>
            </a:extLst>
          </p:cNvPr>
          <p:cNvSpPr txBox="1"/>
          <p:nvPr/>
        </p:nvSpPr>
        <p:spPr>
          <a:xfrm>
            <a:off x="1945282" y="190501"/>
            <a:ext cx="8303617" cy="646331"/>
          </a:xfrm>
          <a:prstGeom prst="rect">
            <a:avLst/>
          </a:prstGeom>
          <a:noFill/>
        </p:spPr>
        <p:txBody>
          <a:bodyPr wrap="square" rtlCol="0">
            <a:spAutoFit/>
          </a:bodyPr>
          <a:lstStyle/>
          <a:p>
            <a:pPr algn="ctr"/>
            <a:r>
              <a:rPr lang="en-US" sz="3600" b="1" dirty="0">
                <a:solidFill>
                  <a:schemeClr val="bg1"/>
                </a:solidFill>
                <a:latin typeface="Century Gothic" panose="020B0502020202020204" pitchFamily="34" charset="0"/>
                <a:cs typeface="Aharoni" panose="02010803020104030203" pitchFamily="2" charset="-79"/>
              </a:rPr>
              <a:t>OBJECTIVES</a:t>
            </a:r>
          </a:p>
        </p:txBody>
      </p:sp>
      <p:sp>
        <p:nvSpPr>
          <p:cNvPr id="108" name="TextBox 107">
            <a:extLst>
              <a:ext uri="{FF2B5EF4-FFF2-40B4-BE49-F238E27FC236}">
                <a16:creationId xmlns:a16="http://schemas.microsoft.com/office/drawing/2014/main" id="{6F50C5E7-8A41-4CE0-84B0-828BDBFED9B1}"/>
              </a:ext>
            </a:extLst>
          </p:cNvPr>
          <p:cNvSpPr txBox="1"/>
          <p:nvPr/>
        </p:nvSpPr>
        <p:spPr>
          <a:xfrm>
            <a:off x="8141914" y="2424517"/>
            <a:ext cx="3879757" cy="1631216"/>
          </a:xfrm>
          <a:prstGeom prst="rect">
            <a:avLst/>
          </a:prstGeom>
          <a:noFill/>
        </p:spPr>
        <p:txBody>
          <a:bodyPr wrap="square" rtlCol="0">
            <a:spAutoFit/>
          </a:bodyPr>
          <a:lstStyle/>
          <a:p>
            <a:pPr lvl="0" algn="ctr"/>
            <a:r>
              <a:rPr lang="en-US" sz="2000" b="1" dirty="0"/>
              <a:t>3. To verify the quality of the green hydrogen produced, demonstrate its sustainability, provide quality assurance &amp; reduce greenhouse gas emissions.</a:t>
            </a:r>
          </a:p>
        </p:txBody>
      </p:sp>
      <p:sp>
        <p:nvSpPr>
          <p:cNvPr id="109" name="TextBox 108">
            <a:extLst>
              <a:ext uri="{FF2B5EF4-FFF2-40B4-BE49-F238E27FC236}">
                <a16:creationId xmlns:a16="http://schemas.microsoft.com/office/drawing/2014/main" id="{6F50C5E7-8A41-4CE0-84B0-828BDBFED9B1}"/>
              </a:ext>
            </a:extLst>
          </p:cNvPr>
          <p:cNvSpPr txBox="1"/>
          <p:nvPr/>
        </p:nvSpPr>
        <p:spPr>
          <a:xfrm>
            <a:off x="94130" y="1128545"/>
            <a:ext cx="3316892" cy="1938992"/>
          </a:xfrm>
          <a:prstGeom prst="rect">
            <a:avLst/>
          </a:prstGeom>
          <a:noFill/>
        </p:spPr>
        <p:txBody>
          <a:bodyPr wrap="square" rtlCol="0">
            <a:spAutoFit/>
          </a:bodyPr>
          <a:lstStyle/>
          <a:p>
            <a:pPr algn="ctr"/>
            <a:r>
              <a:rPr lang="en-US" sz="2000" b="1" dirty="0"/>
              <a:t>1. The main objective of this project is to Ensure equipment meets safety, quality &amp; performance standards</a:t>
            </a:r>
            <a:r>
              <a:rPr lang="en-US" sz="2000" dirty="0"/>
              <a:t>.</a:t>
            </a:r>
          </a:p>
          <a:p>
            <a:pPr algn="ctr"/>
            <a:endParaRPr lang="en-US" sz="2000" b="1" dirty="0">
              <a:latin typeface="Century Gothic" panose="020B0502020202020204" pitchFamily="34" charset="0"/>
            </a:endParaRPr>
          </a:p>
        </p:txBody>
      </p:sp>
      <p:sp>
        <p:nvSpPr>
          <p:cNvPr id="110" name="TextBox 109">
            <a:extLst>
              <a:ext uri="{FF2B5EF4-FFF2-40B4-BE49-F238E27FC236}">
                <a16:creationId xmlns:a16="http://schemas.microsoft.com/office/drawing/2014/main" id="{6F50C5E7-8A41-4CE0-84B0-828BDBFED9B1}"/>
              </a:ext>
            </a:extLst>
          </p:cNvPr>
          <p:cNvSpPr txBox="1"/>
          <p:nvPr/>
        </p:nvSpPr>
        <p:spPr>
          <a:xfrm>
            <a:off x="453098" y="3673874"/>
            <a:ext cx="2819005" cy="1015663"/>
          </a:xfrm>
          <a:prstGeom prst="rect">
            <a:avLst/>
          </a:prstGeom>
          <a:noFill/>
        </p:spPr>
        <p:txBody>
          <a:bodyPr wrap="square" rtlCol="0">
            <a:spAutoFit/>
          </a:bodyPr>
          <a:lstStyle/>
          <a:p>
            <a:pPr algn="ctr"/>
            <a:r>
              <a:rPr lang="en-US" sz="2000" b="1" dirty="0"/>
              <a:t>2. To </a:t>
            </a:r>
            <a:r>
              <a:rPr lang="en-US" sz="2000" b="1" dirty="0">
                <a:cs typeface="Times New Roman" panose="02020603050405020304" pitchFamily="18" charset="0"/>
              </a:rPr>
              <a:t>Ensure quality control, reliability &amp; efficiency</a:t>
            </a:r>
            <a:r>
              <a:rPr lang="en-US" sz="2000" dirty="0">
                <a:latin typeface="Times New Roman" panose="02020603050405020304" pitchFamily="18" charset="0"/>
                <a:cs typeface="Times New Roman" panose="02020603050405020304" pitchFamily="18" charset="0"/>
              </a:rPr>
              <a:t>.  </a:t>
            </a:r>
            <a:endParaRPr lang="en-US" sz="2000" b="1" dirty="0">
              <a:latin typeface="Century Gothic" panose="020B0502020202020204" pitchFamily="34" charset="0"/>
            </a:endParaRPr>
          </a:p>
        </p:txBody>
      </p:sp>
      <p:grpSp>
        <p:nvGrpSpPr>
          <p:cNvPr id="111" name="Graphic 43">
            <a:extLst>
              <a:ext uri="{FF2B5EF4-FFF2-40B4-BE49-F238E27FC236}">
                <a16:creationId xmlns:a16="http://schemas.microsoft.com/office/drawing/2014/main" id="{C3745894-A0A8-5944-83DB-330185419DB6}"/>
              </a:ext>
            </a:extLst>
          </p:cNvPr>
          <p:cNvGrpSpPr/>
          <p:nvPr/>
        </p:nvGrpSpPr>
        <p:grpSpPr>
          <a:xfrm rot="269299" flipV="1">
            <a:off x="7778816" y="1907370"/>
            <a:ext cx="1458826" cy="482830"/>
            <a:chOff x="5270499" y="2952750"/>
            <a:chExt cx="1652160" cy="946643"/>
          </a:xfrm>
          <a:solidFill>
            <a:schemeClr val="tx1">
              <a:lumMod val="75000"/>
              <a:lumOff val="25000"/>
            </a:schemeClr>
          </a:solidFill>
        </p:grpSpPr>
        <p:sp>
          <p:nvSpPr>
            <p:cNvPr id="112" name="Freeform 111">
              <a:extLst>
                <a:ext uri="{FF2B5EF4-FFF2-40B4-BE49-F238E27FC236}">
                  <a16:creationId xmlns:a16="http://schemas.microsoft.com/office/drawing/2014/main" id="{591DF5C9-B946-224F-B4B5-7B534D82A08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113" name="Freeform 112">
              <a:extLst>
                <a:ext uri="{FF2B5EF4-FFF2-40B4-BE49-F238E27FC236}">
                  <a16:creationId xmlns:a16="http://schemas.microsoft.com/office/drawing/2014/main" id="{9EB2B74C-89FA-C448-B55A-66217C72D444}"/>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114" name="Graphic 43">
            <a:extLst>
              <a:ext uri="{FF2B5EF4-FFF2-40B4-BE49-F238E27FC236}">
                <a16:creationId xmlns:a16="http://schemas.microsoft.com/office/drawing/2014/main" id="{22774113-23C2-E64F-A389-8FF456199A0A}"/>
              </a:ext>
            </a:extLst>
          </p:cNvPr>
          <p:cNvGrpSpPr/>
          <p:nvPr/>
        </p:nvGrpSpPr>
        <p:grpSpPr>
          <a:xfrm rot="417027" flipH="1" flipV="1">
            <a:off x="4313877" y="2090939"/>
            <a:ext cx="1396237" cy="528243"/>
            <a:chOff x="5270499" y="2952750"/>
            <a:chExt cx="1652160" cy="946643"/>
          </a:xfrm>
          <a:solidFill>
            <a:schemeClr val="tx1">
              <a:lumMod val="75000"/>
              <a:lumOff val="25000"/>
            </a:schemeClr>
          </a:solidFill>
        </p:grpSpPr>
        <p:sp>
          <p:nvSpPr>
            <p:cNvPr id="115" name="Freeform 114">
              <a:extLst>
                <a:ext uri="{FF2B5EF4-FFF2-40B4-BE49-F238E27FC236}">
                  <a16:creationId xmlns:a16="http://schemas.microsoft.com/office/drawing/2014/main" id="{80A33F9F-A460-1744-8E9C-B350A5D79CF8}"/>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116" name="Freeform 115">
              <a:extLst>
                <a:ext uri="{FF2B5EF4-FFF2-40B4-BE49-F238E27FC236}">
                  <a16:creationId xmlns:a16="http://schemas.microsoft.com/office/drawing/2014/main" id="{04476EBC-BB00-2D41-A28A-D5D5C4931DF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117" name="Graphic 43">
            <a:extLst>
              <a:ext uri="{FF2B5EF4-FFF2-40B4-BE49-F238E27FC236}">
                <a16:creationId xmlns:a16="http://schemas.microsoft.com/office/drawing/2014/main" id="{AF7509F0-3625-1749-9DC1-3D01E8F92683}"/>
              </a:ext>
            </a:extLst>
          </p:cNvPr>
          <p:cNvGrpSpPr/>
          <p:nvPr/>
        </p:nvGrpSpPr>
        <p:grpSpPr>
          <a:xfrm rot="19028394" flipH="1" flipV="1">
            <a:off x="4156163" y="3392902"/>
            <a:ext cx="1356455" cy="777212"/>
            <a:chOff x="5270499" y="2952750"/>
            <a:chExt cx="1652160" cy="946643"/>
          </a:xfrm>
          <a:solidFill>
            <a:schemeClr val="tx1">
              <a:lumMod val="75000"/>
              <a:lumOff val="25000"/>
            </a:schemeClr>
          </a:solidFill>
        </p:grpSpPr>
        <p:sp>
          <p:nvSpPr>
            <p:cNvPr id="118" name="Freeform 117">
              <a:extLst>
                <a:ext uri="{FF2B5EF4-FFF2-40B4-BE49-F238E27FC236}">
                  <a16:creationId xmlns:a16="http://schemas.microsoft.com/office/drawing/2014/main" id="{D2CDDCE9-181F-1843-92D3-51D1043CE8C6}"/>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119" name="Freeform 118">
              <a:extLst>
                <a:ext uri="{FF2B5EF4-FFF2-40B4-BE49-F238E27FC236}">
                  <a16:creationId xmlns:a16="http://schemas.microsoft.com/office/drawing/2014/main" id="{678B5C94-4923-1A42-B430-6D2F7F7AFA11}"/>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120" name="!!lamp">
            <a:extLst>
              <a:ext uri="{FF2B5EF4-FFF2-40B4-BE49-F238E27FC236}">
                <a16:creationId xmlns:a16="http://schemas.microsoft.com/office/drawing/2014/main" id="{2AEF9D56-0ACC-1248-A58F-759D7921C1D8}"/>
              </a:ext>
            </a:extLst>
          </p:cNvPr>
          <p:cNvGrpSpPr/>
          <p:nvPr/>
        </p:nvGrpSpPr>
        <p:grpSpPr>
          <a:xfrm>
            <a:off x="5607659" y="1228277"/>
            <a:ext cx="2224912" cy="3839904"/>
            <a:chOff x="5009734" y="1528902"/>
            <a:chExt cx="2224912" cy="3839904"/>
          </a:xfrm>
          <a:solidFill>
            <a:schemeClr val="tx1">
              <a:lumMod val="75000"/>
              <a:lumOff val="25000"/>
            </a:schemeClr>
          </a:solidFill>
        </p:grpSpPr>
        <p:sp>
          <p:nvSpPr>
            <p:cNvPr id="121" name="Freeform 120">
              <a:extLst>
                <a:ext uri="{FF2B5EF4-FFF2-40B4-BE49-F238E27FC236}">
                  <a16:creationId xmlns:a16="http://schemas.microsoft.com/office/drawing/2014/main" id="{C035A1D9-900D-9E47-B835-16C71ADF22DE}"/>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04FE7E47-391D-534A-9292-A4206360C72D}"/>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62045E73-5F4A-1044-98DA-72F4A41DB079}"/>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859E6785-5B07-7745-A21C-E07FBA9800BF}"/>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25" name="Freeform 124">
              <a:extLst>
                <a:ext uri="{FF2B5EF4-FFF2-40B4-BE49-F238E27FC236}">
                  <a16:creationId xmlns:a16="http://schemas.microsoft.com/office/drawing/2014/main" id="{07ECCCC9-B82D-1542-B567-803A20B769DC}"/>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62" name="Freeform 161">
              <a:extLst>
                <a:ext uri="{FF2B5EF4-FFF2-40B4-BE49-F238E27FC236}">
                  <a16:creationId xmlns:a16="http://schemas.microsoft.com/office/drawing/2014/main" id="{FA5946B8-AD27-8A47-A4DD-28942A46F148}"/>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63" name="Freeform 162">
              <a:extLst>
                <a:ext uri="{FF2B5EF4-FFF2-40B4-BE49-F238E27FC236}">
                  <a16:creationId xmlns:a16="http://schemas.microsoft.com/office/drawing/2014/main" id="{9EFC3149-2635-574A-BAA0-EFDEE3C9ABA2}"/>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9F9D26DD-15BE-BC40-8BC9-F7A55D6E920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1601831B-D5D8-AD46-8CAB-3FAE558114BB}"/>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9D5C2B3E-11A5-6E43-A32D-B86C6A47E862}"/>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67" name="Freeform 166">
              <a:extLst>
                <a:ext uri="{FF2B5EF4-FFF2-40B4-BE49-F238E27FC236}">
                  <a16:creationId xmlns:a16="http://schemas.microsoft.com/office/drawing/2014/main" id="{4A99C4A1-E266-4440-8E71-AAAB641F2302}"/>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68" name="Freeform 167">
              <a:extLst>
                <a:ext uri="{FF2B5EF4-FFF2-40B4-BE49-F238E27FC236}">
                  <a16:creationId xmlns:a16="http://schemas.microsoft.com/office/drawing/2014/main" id="{892418A3-A5F5-5140-BAF2-3C7B1C514F8B}"/>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69" name="Freeform 168">
              <a:extLst>
                <a:ext uri="{FF2B5EF4-FFF2-40B4-BE49-F238E27FC236}">
                  <a16:creationId xmlns:a16="http://schemas.microsoft.com/office/drawing/2014/main" id="{CC612FEE-D838-1C44-845D-CB3BEFCE9858}"/>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A47D23C2-BC08-DE43-96B4-4AD4A0A593D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E0DF16F1-323D-864B-9E43-B4BA9CC8CEB8}"/>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72" name="Freeform 171">
              <a:extLst>
                <a:ext uri="{FF2B5EF4-FFF2-40B4-BE49-F238E27FC236}">
                  <a16:creationId xmlns:a16="http://schemas.microsoft.com/office/drawing/2014/main" id="{9AD744BC-2940-694E-B3F7-AF45A05AC5DB}"/>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06B14613-55B4-B14F-BBE4-9BAFC777980C}"/>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74" name="Graphic 142">
            <a:extLst>
              <a:ext uri="{FF2B5EF4-FFF2-40B4-BE49-F238E27FC236}">
                <a16:creationId xmlns:a16="http://schemas.microsoft.com/office/drawing/2014/main" id="{0A3BABE9-09DA-3F4A-970E-C2AB1D1739A1}"/>
              </a:ext>
            </a:extLst>
          </p:cNvPr>
          <p:cNvGrpSpPr/>
          <p:nvPr/>
        </p:nvGrpSpPr>
        <p:grpSpPr>
          <a:xfrm>
            <a:off x="9855021" y="1048430"/>
            <a:ext cx="657017" cy="1133925"/>
            <a:chOff x="5009734" y="1528902"/>
            <a:chExt cx="2224912" cy="3839904"/>
          </a:xfrm>
          <a:solidFill>
            <a:schemeClr val="tx1">
              <a:lumMod val="75000"/>
              <a:lumOff val="25000"/>
            </a:schemeClr>
          </a:solidFill>
        </p:grpSpPr>
        <p:sp>
          <p:nvSpPr>
            <p:cNvPr id="175" name="Freeform 174">
              <a:extLst>
                <a:ext uri="{FF2B5EF4-FFF2-40B4-BE49-F238E27FC236}">
                  <a16:creationId xmlns:a16="http://schemas.microsoft.com/office/drawing/2014/main" id="{6C1B4E43-2D6C-CB40-A659-C30AF34821EF}"/>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9FD5E82B-C773-4347-8B97-E8FD0C98575B}"/>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ACC87DA2-115A-6241-8403-997FB4A175D0}"/>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78" name="Freeform 177">
              <a:extLst>
                <a:ext uri="{FF2B5EF4-FFF2-40B4-BE49-F238E27FC236}">
                  <a16:creationId xmlns:a16="http://schemas.microsoft.com/office/drawing/2014/main" id="{03E5E962-1D08-0B46-B57C-21C71F9D5D88}"/>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79" name="Freeform 178">
              <a:extLst>
                <a:ext uri="{FF2B5EF4-FFF2-40B4-BE49-F238E27FC236}">
                  <a16:creationId xmlns:a16="http://schemas.microsoft.com/office/drawing/2014/main" id="{33D64553-9703-2E45-A069-89736C83364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80" name="Freeform 179">
              <a:extLst>
                <a:ext uri="{FF2B5EF4-FFF2-40B4-BE49-F238E27FC236}">
                  <a16:creationId xmlns:a16="http://schemas.microsoft.com/office/drawing/2014/main" id="{D66D981D-15F9-BB4D-B516-95A327BA2F7A}"/>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81" name="Freeform 180">
              <a:extLst>
                <a:ext uri="{FF2B5EF4-FFF2-40B4-BE49-F238E27FC236}">
                  <a16:creationId xmlns:a16="http://schemas.microsoft.com/office/drawing/2014/main" id="{22D00199-788A-444B-88A2-39F1E2CBB51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82" name="Freeform 181">
              <a:extLst>
                <a:ext uri="{FF2B5EF4-FFF2-40B4-BE49-F238E27FC236}">
                  <a16:creationId xmlns:a16="http://schemas.microsoft.com/office/drawing/2014/main" id="{34E47DDF-8C58-6049-938F-C9337C463C2E}"/>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83" name="Freeform 182">
              <a:extLst>
                <a:ext uri="{FF2B5EF4-FFF2-40B4-BE49-F238E27FC236}">
                  <a16:creationId xmlns:a16="http://schemas.microsoft.com/office/drawing/2014/main" id="{D703AF9C-10C5-8442-B817-15B343CC21EA}"/>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84" name="Freeform 183">
              <a:extLst>
                <a:ext uri="{FF2B5EF4-FFF2-40B4-BE49-F238E27FC236}">
                  <a16:creationId xmlns:a16="http://schemas.microsoft.com/office/drawing/2014/main" id="{E7511582-559C-584D-A3BC-7F68D2CCE993}"/>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85" name="Freeform 184">
              <a:extLst>
                <a:ext uri="{FF2B5EF4-FFF2-40B4-BE49-F238E27FC236}">
                  <a16:creationId xmlns:a16="http://schemas.microsoft.com/office/drawing/2014/main" id="{3F1A5EB3-DFDF-E446-B9CA-7A22F6BE44D4}"/>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86" name="Freeform 185">
              <a:extLst>
                <a:ext uri="{FF2B5EF4-FFF2-40B4-BE49-F238E27FC236}">
                  <a16:creationId xmlns:a16="http://schemas.microsoft.com/office/drawing/2014/main" id="{F01EBBB9-B9BC-6A43-A83F-C990CCA253BD}"/>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87" name="Freeform 186">
              <a:extLst>
                <a:ext uri="{FF2B5EF4-FFF2-40B4-BE49-F238E27FC236}">
                  <a16:creationId xmlns:a16="http://schemas.microsoft.com/office/drawing/2014/main" id="{0423CAF0-DC43-684F-BAB0-36AB2D4017DD}"/>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88" name="Freeform 187">
              <a:extLst>
                <a:ext uri="{FF2B5EF4-FFF2-40B4-BE49-F238E27FC236}">
                  <a16:creationId xmlns:a16="http://schemas.microsoft.com/office/drawing/2014/main" id="{D23A725E-B712-D04D-801A-C4E86CE12C20}"/>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89" name="Freeform 188">
              <a:extLst>
                <a:ext uri="{FF2B5EF4-FFF2-40B4-BE49-F238E27FC236}">
                  <a16:creationId xmlns:a16="http://schemas.microsoft.com/office/drawing/2014/main" id="{03779493-9E16-F440-9755-13009D04A974}"/>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90" name="Freeform 189">
              <a:extLst>
                <a:ext uri="{FF2B5EF4-FFF2-40B4-BE49-F238E27FC236}">
                  <a16:creationId xmlns:a16="http://schemas.microsoft.com/office/drawing/2014/main" id="{9C6B6773-0E8C-AB49-85D3-EF6916DCAEF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dirty="0"/>
            </a:p>
          </p:txBody>
        </p:sp>
        <p:sp>
          <p:nvSpPr>
            <p:cNvPr id="191" name="Freeform 190">
              <a:extLst>
                <a:ext uri="{FF2B5EF4-FFF2-40B4-BE49-F238E27FC236}">
                  <a16:creationId xmlns:a16="http://schemas.microsoft.com/office/drawing/2014/main" id="{77CC6A8A-74A0-F04B-95BC-DB8A26895A11}"/>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92" name="Graphic 142">
            <a:extLst>
              <a:ext uri="{FF2B5EF4-FFF2-40B4-BE49-F238E27FC236}">
                <a16:creationId xmlns:a16="http://schemas.microsoft.com/office/drawing/2014/main" id="{5758C76D-70FD-B947-81C4-07A580E9AC1D}"/>
              </a:ext>
            </a:extLst>
          </p:cNvPr>
          <p:cNvGrpSpPr/>
          <p:nvPr/>
        </p:nvGrpSpPr>
        <p:grpSpPr>
          <a:xfrm>
            <a:off x="3295384" y="994704"/>
            <a:ext cx="657017" cy="1133925"/>
            <a:chOff x="5009734" y="1528902"/>
            <a:chExt cx="2224912" cy="3839904"/>
          </a:xfrm>
          <a:solidFill>
            <a:schemeClr val="tx1">
              <a:lumMod val="75000"/>
              <a:lumOff val="25000"/>
            </a:schemeClr>
          </a:solidFill>
        </p:grpSpPr>
        <p:sp>
          <p:nvSpPr>
            <p:cNvPr id="193" name="Freeform 192">
              <a:extLst>
                <a:ext uri="{FF2B5EF4-FFF2-40B4-BE49-F238E27FC236}">
                  <a16:creationId xmlns:a16="http://schemas.microsoft.com/office/drawing/2014/main" id="{E60A4F9C-9E6A-5B49-B269-B4CD962F4AB9}"/>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94" name="Freeform 193">
              <a:extLst>
                <a:ext uri="{FF2B5EF4-FFF2-40B4-BE49-F238E27FC236}">
                  <a16:creationId xmlns:a16="http://schemas.microsoft.com/office/drawing/2014/main" id="{BE0C4BC1-757B-484D-9BDB-67ECBE076F33}"/>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95" name="Freeform 194">
              <a:extLst>
                <a:ext uri="{FF2B5EF4-FFF2-40B4-BE49-F238E27FC236}">
                  <a16:creationId xmlns:a16="http://schemas.microsoft.com/office/drawing/2014/main" id="{AE5D0EE8-6C17-6149-B0DC-F2AF0079816E}"/>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96" name="Freeform 195">
              <a:extLst>
                <a:ext uri="{FF2B5EF4-FFF2-40B4-BE49-F238E27FC236}">
                  <a16:creationId xmlns:a16="http://schemas.microsoft.com/office/drawing/2014/main" id="{1978D536-DFE3-F04E-A0AC-A2C53C4162CC}"/>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97" name="Freeform 196">
              <a:extLst>
                <a:ext uri="{FF2B5EF4-FFF2-40B4-BE49-F238E27FC236}">
                  <a16:creationId xmlns:a16="http://schemas.microsoft.com/office/drawing/2014/main" id="{8C97EE9F-8DB3-0B4A-A44D-C3130791571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98" name="Freeform 197">
              <a:extLst>
                <a:ext uri="{FF2B5EF4-FFF2-40B4-BE49-F238E27FC236}">
                  <a16:creationId xmlns:a16="http://schemas.microsoft.com/office/drawing/2014/main" id="{9C471679-6ECC-E640-8AC8-4F893C8DA659}"/>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99" name="Freeform 198">
              <a:extLst>
                <a:ext uri="{FF2B5EF4-FFF2-40B4-BE49-F238E27FC236}">
                  <a16:creationId xmlns:a16="http://schemas.microsoft.com/office/drawing/2014/main" id="{3189F592-5363-F24B-B794-C199572D35F6}"/>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200" name="Freeform 199">
              <a:extLst>
                <a:ext uri="{FF2B5EF4-FFF2-40B4-BE49-F238E27FC236}">
                  <a16:creationId xmlns:a16="http://schemas.microsoft.com/office/drawing/2014/main" id="{4BDF3A49-9C38-1E48-B755-E760F13CE641}"/>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201" name="Freeform 200">
              <a:extLst>
                <a:ext uri="{FF2B5EF4-FFF2-40B4-BE49-F238E27FC236}">
                  <a16:creationId xmlns:a16="http://schemas.microsoft.com/office/drawing/2014/main" id="{7E913B1D-A423-3F4F-96DE-787B87A6C97C}"/>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202" name="Freeform 201">
              <a:extLst>
                <a:ext uri="{FF2B5EF4-FFF2-40B4-BE49-F238E27FC236}">
                  <a16:creationId xmlns:a16="http://schemas.microsoft.com/office/drawing/2014/main" id="{1B43C26B-F36C-F84C-A320-09B5BEC983DC}"/>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203" name="Freeform 202">
              <a:extLst>
                <a:ext uri="{FF2B5EF4-FFF2-40B4-BE49-F238E27FC236}">
                  <a16:creationId xmlns:a16="http://schemas.microsoft.com/office/drawing/2014/main" id="{5415FFFF-611D-1C46-8F89-F75D924CEB7C}"/>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204" name="Freeform 203">
              <a:extLst>
                <a:ext uri="{FF2B5EF4-FFF2-40B4-BE49-F238E27FC236}">
                  <a16:creationId xmlns:a16="http://schemas.microsoft.com/office/drawing/2014/main" id="{4CA306FB-1CE7-2148-A491-3E2DD20C51E7}"/>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205" name="Freeform 204">
              <a:extLst>
                <a:ext uri="{FF2B5EF4-FFF2-40B4-BE49-F238E27FC236}">
                  <a16:creationId xmlns:a16="http://schemas.microsoft.com/office/drawing/2014/main" id="{537A009C-360F-5842-8386-A94805E194E2}"/>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206" name="Freeform 205">
              <a:extLst>
                <a:ext uri="{FF2B5EF4-FFF2-40B4-BE49-F238E27FC236}">
                  <a16:creationId xmlns:a16="http://schemas.microsoft.com/office/drawing/2014/main" id="{60938809-278F-EE43-A866-FE0406B1DF84}"/>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207" name="Freeform 206">
              <a:extLst>
                <a:ext uri="{FF2B5EF4-FFF2-40B4-BE49-F238E27FC236}">
                  <a16:creationId xmlns:a16="http://schemas.microsoft.com/office/drawing/2014/main" id="{097CBDD1-4D70-0248-B2A4-0346CFC0B4F1}"/>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208" name="Freeform 207">
              <a:extLst>
                <a:ext uri="{FF2B5EF4-FFF2-40B4-BE49-F238E27FC236}">
                  <a16:creationId xmlns:a16="http://schemas.microsoft.com/office/drawing/2014/main" id="{A211B46C-5377-7440-926C-D508BB06C499}"/>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209" name="Freeform 208">
              <a:extLst>
                <a:ext uri="{FF2B5EF4-FFF2-40B4-BE49-F238E27FC236}">
                  <a16:creationId xmlns:a16="http://schemas.microsoft.com/office/drawing/2014/main" id="{400E0484-A828-C644-9302-A31EFDA23843}"/>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210" name="Graphic 142">
            <a:extLst>
              <a:ext uri="{FF2B5EF4-FFF2-40B4-BE49-F238E27FC236}">
                <a16:creationId xmlns:a16="http://schemas.microsoft.com/office/drawing/2014/main" id="{99B6D9A8-24D2-E549-AEF8-96F47D6C4BF2}"/>
              </a:ext>
            </a:extLst>
          </p:cNvPr>
          <p:cNvGrpSpPr/>
          <p:nvPr/>
        </p:nvGrpSpPr>
        <p:grpSpPr>
          <a:xfrm>
            <a:off x="3393061" y="3592534"/>
            <a:ext cx="657017" cy="1133925"/>
            <a:chOff x="5009734" y="1528902"/>
            <a:chExt cx="2224912" cy="3839904"/>
          </a:xfrm>
          <a:solidFill>
            <a:schemeClr val="tx1">
              <a:lumMod val="75000"/>
              <a:lumOff val="25000"/>
            </a:schemeClr>
          </a:solidFill>
        </p:grpSpPr>
        <p:sp>
          <p:nvSpPr>
            <p:cNvPr id="211" name="Freeform 210">
              <a:extLst>
                <a:ext uri="{FF2B5EF4-FFF2-40B4-BE49-F238E27FC236}">
                  <a16:creationId xmlns:a16="http://schemas.microsoft.com/office/drawing/2014/main" id="{1835F041-A081-E942-8361-B2D5FE9C6194}"/>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212" name="Freeform 211">
              <a:extLst>
                <a:ext uri="{FF2B5EF4-FFF2-40B4-BE49-F238E27FC236}">
                  <a16:creationId xmlns:a16="http://schemas.microsoft.com/office/drawing/2014/main" id="{87300AC5-FF72-7243-9FE7-CF766947CE25}"/>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213" name="Freeform 212">
              <a:extLst>
                <a:ext uri="{FF2B5EF4-FFF2-40B4-BE49-F238E27FC236}">
                  <a16:creationId xmlns:a16="http://schemas.microsoft.com/office/drawing/2014/main" id="{083F95F6-C20E-DC49-8D38-49F6FACC90E6}"/>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214" name="Freeform 213">
              <a:extLst>
                <a:ext uri="{FF2B5EF4-FFF2-40B4-BE49-F238E27FC236}">
                  <a16:creationId xmlns:a16="http://schemas.microsoft.com/office/drawing/2014/main" id="{1CF8B608-3CBF-3745-80FA-2178083E77FD}"/>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215" name="Freeform 214">
              <a:extLst>
                <a:ext uri="{FF2B5EF4-FFF2-40B4-BE49-F238E27FC236}">
                  <a16:creationId xmlns:a16="http://schemas.microsoft.com/office/drawing/2014/main" id="{487077A0-B473-5746-95E3-3DC2E292445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216" name="Freeform 215">
              <a:extLst>
                <a:ext uri="{FF2B5EF4-FFF2-40B4-BE49-F238E27FC236}">
                  <a16:creationId xmlns:a16="http://schemas.microsoft.com/office/drawing/2014/main" id="{EE57D9CE-8406-4945-9A84-7B56D3617EFE}"/>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217" name="Freeform 216">
              <a:extLst>
                <a:ext uri="{FF2B5EF4-FFF2-40B4-BE49-F238E27FC236}">
                  <a16:creationId xmlns:a16="http://schemas.microsoft.com/office/drawing/2014/main" id="{5ACEA678-BF72-1E47-AE4B-3959CA8A154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218" name="Freeform 217">
              <a:extLst>
                <a:ext uri="{FF2B5EF4-FFF2-40B4-BE49-F238E27FC236}">
                  <a16:creationId xmlns:a16="http://schemas.microsoft.com/office/drawing/2014/main" id="{AE1DC44A-D926-9646-8E76-BC4E106B13E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219" name="Freeform 218">
              <a:extLst>
                <a:ext uri="{FF2B5EF4-FFF2-40B4-BE49-F238E27FC236}">
                  <a16:creationId xmlns:a16="http://schemas.microsoft.com/office/drawing/2014/main" id="{D60900B5-73CC-9B4D-B198-DF9CF29DA1F5}"/>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220" name="Freeform 219">
              <a:extLst>
                <a:ext uri="{FF2B5EF4-FFF2-40B4-BE49-F238E27FC236}">
                  <a16:creationId xmlns:a16="http://schemas.microsoft.com/office/drawing/2014/main" id="{5296824F-9820-964E-8850-EAC6255F2FBB}"/>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221" name="Freeform 220">
              <a:extLst>
                <a:ext uri="{FF2B5EF4-FFF2-40B4-BE49-F238E27FC236}">
                  <a16:creationId xmlns:a16="http://schemas.microsoft.com/office/drawing/2014/main" id="{E35926A5-2305-1741-80C1-7765DA624831}"/>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222" name="Freeform 221">
              <a:extLst>
                <a:ext uri="{FF2B5EF4-FFF2-40B4-BE49-F238E27FC236}">
                  <a16:creationId xmlns:a16="http://schemas.microsoft.com/office/drawing/2014/main" id="{D5204314-6817-1147-9025-448A95DF89DF}"/>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223" name="Freeform 222">
              <a:extLst>
                <a:ext uri="{FF2B5EF4-FFF2-40B4-BE49-F238E27FC236}">
                  <a16:creationId xmlns:a16="http://schemas.microsoft.com/office/drawing/2014/main" id="{8C77FDE2-4224-C94C-9A78-675D85AB95F5}"/>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224" name="Freeform 223">
              <a:extLst>
                <a:ext uri="{FF2B5EF4-FFF2-40B4-BE49-F238E27FC236}">
                  <a16:creationId xmlns:a16="http://schemas.microsoft.com/office/drawing/2014/main" id="{86B13B5A-D4B2-634C-8DEE-ED49161AFD1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225" name="Freeform 224">
              <a:extLst>
                <a:ext uri="{FF2B5EF4-FFF2-40B4-BE49-F238E27FC236}">
                  <a16:creationId xmlns:a16="http://schemas.microsoft.com/office/drawing/2014/main" id="{088026FE-8DA4-CB4F-BAB8-9D972AC1CE57}"/>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226" name="Freeform 225">
              <a:extLst>
                <a:ext uri="{FF2B5EF4-FFF2-40B4-BE49-F238E27FC236}">
                  <a16:creationId xmlns:a16="http://schemas.microsoft.com/office/drawing/2014/main" id="{391ED59A-A991-0443-9AEC-997854A5EF1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227" name="Freeform 226">
              <a:extLst>
                <a:ext uri="{FF2B5EF4-FFF2-40B4-BE49-F238E27FC236}">
                  <a16:creationId xmlns:a16="http://schemas.microsoft.com/office/drawing/2014/main" id="{523AFB87-6B81-784A-BB9D-05A75CE2275D}"/>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sp>
        <p:nvSpPr>
          <p:cNvPr id="107" name="Freeform: Shape 31">
            <a:extLst>
              <a:ext uri="{FF2B5EF4-FFF2-40B4-BE49-F238E27FC236}">
                <a16:creationId xmlns:a16="http://schemas.microsoft.com/office/drawing/2014/main" id="{C193328D-A72A-4BA3-89BB-67986BDD87AF}"/>
              </a:ext>
            </a:extLst>
          </p:cNvPr>
          <p:cNvSpPr/>
          <p:nvPr/>
        </p:nvSpPr>
        <p:spPr>
          <a:xfrm>
            <a:off x="-11984734" y="5602207"/>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7" name="Oval 126">
            <a:extLst>
              <a:ext uri="{FF2B5EF4-FFF2-40B4-BE49-F238E27FC236}">
                <a16:creationId xmlns:a16="http://schemas.microsoft.com/office/drawing/2014/main" id="{B8CA7B3A-5EA7-4541-83AC-6837DCE493D7}"/>
              </a:ext>
            </a:extLst>
          </p:cNvPr>
          <p:cNvSpPr/>
          <p:nvPr/>
        </p:nvSpPr>
        <p:spPr>
          <a:xfrm>
            <a:off x="186433" y="584985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6" name="Picture 125">
            <a:hlinkClick r:id="rId2" action="ppaction://hlinksldjump"/>
            <a:extLst>
              <a:ext uri="{FF2B5EF4-FFF2-40B4-BE49-F238E27FC236}">
                <a16:creationId xmlns:a16="http://schemas.microsoft.com/office/drawing/2014/main" id="{955FC309-E5DB-4187-97BE-2DBE509F807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06740" y="5938276"/>
            <a:ext cx="500190" cy="495601"/>
          </a:xfrm>
          <a:prstGeom prst="rect">
            <a:avLst/>
          </a:prstGeom>
        </p:spPr>
      </p:pic>
      <p:sp>
        <p:nvSpPr>
          <p:cNvPr id="129" name="Oval 128">
            <a:extLst>
              <a:ext uri="{FF2B5EF4-FFF2-40B4-BE49-F238E27FC236}">
                <a16:creationId xmlns:a16="http://schemas.microsoft.com/office/drawing/2014/main" id="{4665E257-91C2-45A9-A4AC-590F2C388143}"/>
              </a:ext>
            </a:extLst>
          </p:cNvPr>
          <p:cNvSpPr/>
          <p:nvPr/>
        </p:nvSpPr>
        <p:spPr>
          <a:xfrm>
            <a:off x="1690002" y="588209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021E003F-FFFB-4B87-B409-37568ED78D10}"/>
              </a:ext>
            </a:extLst>
          </p:cNvPr>
          <p:cNvSpPr/>
          <p:nvPr/>
        </p:nvSpPr>
        <p:spPr>
          <a:xfrm>
            <a:off x="3126624" y="524203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0" name="Picture 129">
            <a:hlinkClick r:id="rId4" action="ppaction://hlinksldjump"/>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68500" y1="58750" x2="68500" y2="58750"/>
                        <a14:foregroundMark x1="68750" y1="60375" x2="68750" y2="60375"/>
                        <a14:foregroundMark x1="71375" y1="60625" x2="71375" y2="60625"/>
                      </a14:backgroundRemoval>
                    </a14:imgEffect>
                  </a14:imgLayer>
                </a14:imgProps>
              </a:ext>
            </a:extLst>
          </a:blip>
          <a:stretch>
            <a:fillRect/>
          </a:stretch>
        </p:blipFill>
        <p:spPr>
          <a:xfrm>
            <a:off x="1723203" y="6017905"/>
            <a:ext cx="774980" cy="503806"/>
          </a:xfrm>
          <a:prstGeom prst="rect">
            <a:avLst/>
          </a:prstGeom>
        </p:spPr>
      </p:pic>
      <p:pic>
        <p:nvPicPr>
          <p:cNvPr id="3" name="Picture 2"/>
          <p:cNvPicPr>
            <a:picLocks noChangeAspect="1"/>
          </p:cNvPicPr>
          <p:nvPr/>
        </p:nvPicPr>
        <p:blipFill>
          <a:blip r:embed="rId7"/>
          <a:stretch>
            <a:fillRect/>
          </a:stretch>
        </p:blipFill>
        <p:spPr>
          <a:xfrm>
            <a:off x="4180649" y="5911346"/>
            <a:ext cx="841321" cy="841321"/>
          </a:xfrm>
          <a:prstGeom prst="rect">
            <a:avLst/>
          </a:prstGeom>
        </p:spPr>
      </p:pic>
      <p:pic>
        <p:nvPicPr>
          <p:cNvPr id="132" name="Picture 131">
            <a:hlinkClick r:id="rId8" action="ppaction://hlinksldjump"/>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7154" y1="35180" x2="47154" y2="35180"/>
                        <a14:foregroundMark x1="52692" y1="44532" x2="52692" y2="44532"/>
                      </a14:backgroundRemoval>
                    </a14:imgEffect>
                  </a14:imgLayer>
                </a14:imgProps>
              </a:ext>
            </a:extLst>
          </a:blip>
          <a:stretch>
            <a:fillRect/>
          </a:stretch>
        </p:blipFill>
        <p:spPr>
          <a:xfrm>
            <a:off x="3074340" y="5206132"/>
            <a:ext cx="852534" cy="894437"/>
          </a:xfrm>
          <a:prstGeom prst="rect">
            <a:avLst/>
          </a:prstGeom>
        </p:spPr>
      </p:pic>
      <p:pic>
        <p:nvPicPr>
          <p:cNvPr id="4" name="Picture 3"/>
          <p:cNvPicPr>
            <a:picLocks noChangeAspect="1"/>
          </p:cNvPicPr>
          <p:nvPr/>
        </p:nvPicPr>
        <p:blipFill>
          <a:blip r:embed="rId11"/>
          <a:stretch>
            <a:fillRect/>
          </a:stretch>
        </p:blipFill>
        <p:spPr>
          <a:xfrm>
            <a:off x="5449299" y="5904809"/>
            <a:ext cx="847417" cy="841321"/>
          </a:xfrm>
          <a:prstGeom prst="rect">
            <a:avLst/>
          </a:prstGeom>
        </p:spPr>
      </p:pic>
      <p:pic>
        <p:nvPicPr>
          <p:cNvPr id="5" name="Picture 4"/>
          <p:cNvPicPr>
            <a:picLocks noChangeAspect="1"/>
          </p:cNvPicPr>
          <p:nvPr/>
        </p:nvPicPr>
        <p:blipFill>
          <a:blip r:embed="rId11"/>
          <a:stretch>
            <a:fillRect/>
          </a:stretch>
        </p:blipFill>
        <p:spPr>
          <a:xfrm>
            <a:off x="6873688" y="5898753"/>
            <a:ext cx="847417" cy="841321"/>
          </a:xfrm>
          <a:prstGeom prst="rect">
            <a:avLst/>
          </a:prstGeom>
        </p:spPr>
      </p:pic>
      <p:pic>
        <p:nvPicPr>
          <p:cNvPr id="6" name="Picture 5"/>
          <p:cNvPicPr>
            <a:picLocks noChangeAspect="1"/>
          </p:cNvPicPr>
          <p:nvPr/>
        </p:nvPicPr>
        <p:blipFill>
          <a:blip r:embed="rId11"/>
          <a:stretch>
            <a:fillRect/>
          </a:stretch>
        </p:blipFill>
        <p:spPr>
          <a:xfrm>
            <a:off x="11086925" y="5898753"/>
            <a:ext cx="847417" cy="841321"/>
          </a:xfrm>
          <a:prstGeom prst="rect">
            <a:avLst/>
          </a:prstGeom>
        </p:spPr>
      </p:pic>
      <p:pic>
        <p:nvPicPr>
          <p:cNvPr id="7" name="Picture 6"/>
          <p:cNvPicPr>
            <a:picLocks noChangeAspect="1"/>
          </p:cNvPicPr>
          <p:nvPr/>
        </p:nvPicPr>
        <p:blipFill>
          <a:blip r:embed="rId11"/>
          <a:stretch>
            <a:fillRect/>
          </a:stretch>
        </p:blipFill>
        <p:spPr>
          <a:xfrm>
            <a:off x="8194647" y="5888627"/>
            <a:ext cx="847417" cy="841321"/>
          </a:xfrm>
          <a:prstGeom prst="rect">
            <a:avLst/>
          </a:prstGeom>
        </p:spPr>
      </p:pic>
      <p:pic>
        <p:nvPicPr>
          <p:cNvPr id="8" name="Picture 7"/>
          <p:cNvPicPr>
            <a:picLocks noChangeAspect="1"/>
          </p:cNvPicPr>
          <p:nvPr/>
        </p:nvPicPr>
        <p:blipFill>
          <a:blip r:embed="rId11"/>
          <a:stretch>
            <a:fillRect/>
          </a:stretch>
        </p:blipFill>
        <p:spPr>
          <a:xfrm>
            <a:off x="9690164" y="5875136"/>
            <a:ext cx="847417" cy="841321"/>
          </a:xfrm>
          <a:prstGeom prst="rect">
            <a:avLst/>
          </a:prstGeom>
        </p:spPr>
      </p:pic>
      <p:pic>
        <p:nvPicPr>
          <p:cNvPr id="9" name="Picture 8"/>
          <p:cNvPicPr>
            <a:picLocks noChangeAspect="1"/>
          </p:cNvPicPr>
          <p:nvPr/>
        </p:nvPicPr>
        <p:blipFill>
          <a:blip r:embed="rId12"/>
          <a:stretch>
            <a:fillRect/>
          </a:stretch>
        </p:blipFill>
        <p:spPr>
          <a:xfrm>
            <a:off x="6979833" y="5983822"/>
            <a:ext cx="621846" cy="621846"/>
          </a:xfrm>
          <a:prstGeom prst="rect">
            <a:avLst/>
          </a:prstGeom>
        </p:spPr>
      </p:pic>
      <p:pic>
        <p:nvPicPr>
          <p:cNvPr id="134" name="Picture 133">
            <a:hlinkClick r:id="rId13" action="ppaction://hlinksldjump"/>
            <a:extLst>
              <a:ext uri="{FF2B5EF4-FFF2-40B4-BE49-F238E27FC236}">
                <a16:creationId xmlns:a16="http://schemas.microsoft.com/office/drawing/2014/main" id="{827F36C9-2CB5-4F62-9005-B301914F7466}"/>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288520" y="6017905"/>
            <a:ext cx="563268" cy="563268"/>
          </a:xfrm>
          <a:prstGeom prst="rect">
            <a:avLst/>
          </a:prstGeom>
          <a:effectLst>
            <a:outerShdw blurRad="50800" dist="38100" dir="2700000" algn="tl" rotWithShape="0">
              <a:prstClr val="black">
                <a:alpha val="40000"/>
              </a:prstClr>
            </a:outerShdw>
          </a:effectLst>
        </p:spPr>
      </p:pic>
      <p:pic>
        <p:nvPicPr>
          <p:cNvPr id="135" name="Picture 134">
            <a:hlinkClick r:id="rId15" action="ppaction://hlinksldjump"/>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25462" y1="35036" x2="25462" y2="35036"/>
                        <a14:foregroundMark x1="23077" y1="43309" x2="23077" y2="43309"/>
                        <a14:foregroundMark x1="26154" y1="58201" x2="26154" y2="58201"/>
                        <a14:foregroundMark x1="48000" y1="68633" x2="48000" y2="68633"/>
                        <a14:foregroundMark x1="75538" y1="44460" x2="75538" y2="44460"/>
                        <a14:foregroundMark x1="73385" y1="32878" x2="73385" y2="32878"/>
                        <a14:foregroundMark x1="52538" y1="26259" x2="52538" y2="26259"/>
                      </a14:backgroundRemoval>
                    </a14:imgEffect>
                  </a14:imgLayer>
                </a14:imgProps>
              </a:ext>
            </a:extLst>
          </a:blip>
          <a:stretch>
            <a:fillRect/>
          </a:stretch>
        </p:blipFill>
        <p:spPr>
          <a:xfrm>
            <a:off x="8141914" y="5747359"/>
            <a:ext cx="923005" cy="1144108"/>
          </a:xfrm>
          <a:prstGeom prst="rect">
            <a:avLst/>
          </a:prstGeom>
        </p:spPr>
      </p:pic>
      <p:pic>
        <p:nvPicPr>
          <p:cNvPr id="136" name="Picture 135">
            <a:hlinkClick r:id="rId18" action="ppaction://hlinksldjump"/>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flipV="1">
            <a:off x="9826469" y="6023903"/>
            <a:ext cx="492311" cy="491810"/>
          </a:xfrm>
          <a:prstGeom prst="rect">
            <a:avLst/>
          </a:prstGeom>
        </p:spPr>
      </p:pic>
      <p:pic>
        <p:nvPicPr>
          <p:cNvPr id="2" name="Picture 1">
            <a:hlinkClick r:id="rId20" action="ppaction://hlinksldjump"/>
            <a:extLst>
              <a:ext uri="{FF2B5EF4-FFF2-40B4-BE49-F238E27FC236}">
                <a16:creationId xmlns:a16="http://schemas.microsoft.com/office/drawing/2014/main" id="{BAD3B819-A205-257C-4EE0-F4AA5B40D72F}"/>
              </a:ext>
            </a:extLst>
          </p:cNvPr>
          <p:cNvPicPr>
            <a:picLocks noChangeAspect="1"/>
          </p:cNvPicPr>
          <p:nvPr/>
        </p:nvPicPr>
        <p:blipFill>
          <a:blip r:embed="rId21"/>
          <a:stretch>
            <a:fillRect/>
          </a:stretch>
        </p:blipFill>
        <p:spPr>
          <a:xfrm>
            <a:off x="11138389" y="5907383"/>
            <a:ext cx="693561" cy="774723"/>
          </a:xfrm>
          <a:prstGeom prst="rect">
            <a:avLst/>
          </a:prstGeom>
        </p:spPr>
      </p:pic>
      <p:pic>
        <p:nvPicPr>
          <p:cNvPr id="106" name="Picture 105">
            <a:hlinkClick r:id="rId22" action="ppaction://hlinksldjump"/>
            <a:extLst>
              <a:ext uri="{FF2B5EF4-FFF2-40B4-BE49-F238E27FC236}">
                <a16:creationId xmlns:a16="http://schemas.microsoft.com/office/drawing/2014/main" id="{F7B07432-818C-42E0-AA97-E4DDD0D38566}"/>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5591193" y="6022645"/>
            <a:ext cx="518510" cy="5185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157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433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8870F2-2E8A-DB7A-0150-9D662049926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937475" y="-941341"/>
            <a:ext cx="13450882" cy="8953243"/>
          </a:xfrm>
          <a:prstGeom prst="rect">
            <a:avLst/>
          </a:prstGeom>
        </p:spPr>
      </p:pic>
      <p:sp>
        <p:nvSpPr>
          <p:cNvPr id="43" name="TextBox 42">
            <a:extLst>
              <a:ext uri="{FF2B5EF4-FFF2-40B4-BE49-F238E27FC236}">
                <a16:creationId xmlns:a16="http://schemas.microsoft.com/office/drawing/2014/main" id="{CF7293AB-4EAF-4944-9001-8121B4D5C573}"/>
              </a:ext>
            </a:extLst>
          </p:cNvPr>
          <p:cNvSpPr txBox="1"/>
          <p:nvPr/>
        </p:nvSpPr>
        <p:spPr>
          <a:xfrm>
            <a:off x="1954453" y="107534"/>
            <a:ext cx="8303617" cy="584775"/>
          </a:xfrm>
          <a:prstGeom prst="rect">
            <a:avLst/>
          </a:prstGeom>
          <a:noFill/>
        </p:spPr>
        <p:txBody>
          <a:bodyPr wrap="square" rtlCol="0">
            <a:spAutoFit/>
          </a:bodyPr>
          <a:lstStyle/>
          <a:p>
            <a:pPr algn="ctr"/>
            <a:r>
              <a:rPr lang="en-US" sz="3200" b="1" dirty="0">
                <a:solidFill>
                  <a:schemeClr val="bg1"/>
                </a:solidFill>
                <a:cs typeface="Aharoni" panose="02010803020104030203" pitchFamily="2" charset="-79"/>
              </a:rPr>
              <a:t>INTRODUCTION</a:t>
            </a:r>
            <a:endParaRPr lang="en-US" sz="4000" b="1" dirty="0">
              <a:solidFill>
                <a:schemeClr val="bg1"/>
              </a:solidFill>
              <a:cs typeface="Aharoni" panose="02010803020104030203" pitchFamily="2" charset="-79"/>
            </a:endParaRPr>
          </a:p>
        </p:txBody>
      </p:sp>
      <p:sp>
        <p:nvSpPr>
          <p:cNvPr id="4" name="TextBox 3">
            <a:extLst>
              <a:ext uri="{FF2B5EF4-FFF2-40B4-BE49-F238E27FC236}">
                <a16:creationId xmlns:a16="http://schemas.microsoft.com/office/drawing/2014/main" id="{5E4459B6-16B5-46AF-8B10-2E37F116DF3F}"/>
              </a:ext>
            </a:extLst>
          </p:cNvPr>
          <p:cNvSpPr txBox="1"/>
          <p:nvPr/>
        </p:nvSpPr>
        <p:spPr>
          <a:xfrm>
            <a:off x="1771088" y="700094"/>
            <a:ext cx="8579222" cy="4555093"/>
          </a:xfrm>
          <a:prstGeom prst="rect">
            <a:avLst/>
          </a:prstGeom>
          <a:noFill/>
        </p:spPr>
        <p:txBody>
          <a:bodyPr wrap="square" rtlCol="0">
            <a:spAutoFit/>
          </a:bodyPr>
          <a:lstStyle/>
          <a:p>
            <a:pPr lvl="0" algn="just"/>
            <a:r>
              <a:rPr lang="en-US" dirty="0">
                <a:solidFill>
                  <a:schemeClr val="bg1"/>
                </a:solidFill>
              </a:rPr>
              <a:t>Test certification for green hydrogen production plant equipment is crucial for ensuring quality and sustainability. </a:t>
            </a:r>
          </a:p>
          <a:p>
            <a:pPr lvl="0" algn="just"/>
            <a:endParaRPr lang="en-US" dirty="0">
              <a:solidFill>
                <a:schemeClr val="bg1"/>
              </a:solidFill>
            </a:endParaRPr>
          </a:p>
          <a:p>
            <a:pPr lvl="0" algn="just"/>
            <a:r>
              <a:rPr lang="en-US" dirty="0">
                <a:solidFill>
                  <a:schemeClr val="bg1"/>
                </a:solidFill>
              </a:rPr>
              <a:t>There are various types of methods for producing hydrogen i.e. electrolysis method, steam methane reforming, biomass gasification, partial oxidation, thermochemical water spitting </a:t>
            </a:r>
          </a:p>
          <a:p>
            <a:pPr lvl="0" algn="just"/>
            <a:endParaRPr lang="en-US" dirty="0">
              <a:solidFill>
                <a:schemeClr val="bg1"/>
              </a:solidFill>
            </a:endParaRPr>
          </a:p>
          <a:p>
            <a:pPr lvl="0" algn="just"/>
            <a:r>
              <a:rPr lang="en-US" dirty="0">
                <a:solidFill>
                  <a:schemeClr val="bg1"/>
                </a:solidFill>
              </a:rPr>
              <a:t>A test certificate serves as a stamp of approval, verifying that the equipment meets specific quality, safety, and performance standards.</a:t>
            </a:r>
          </a:p>
          <a:p>
            <a:pPr lvl="0" algn="just"/>
            <a:endParaRPr lang="en-US" dirty="0">
              <a:solidFill>
                <a:schemeClr val="bg1"/>
              </a:solidFill>
            </a:endParaRPr>
          </a:p>
          <a:p>
            <a:pPr lvl="0" algn="just"/>
            <a:r>
              <a:rPr lang="en-US" dirty="0">
                <a:solidFill>
                  <a:schemeClr val="bg1"/>
                </a:solidFill>
              </a:rPr>
              <a:t>The certification process defines the quality and service life of </a:t>
            </a:r>
            <a:r>
              <a:rPr lang="en-US" dirty="0" err="1">
                <a:solidFill>
                  <a:schemeClr val="bg1"/>
                </a:solidFill>
              </a:rPr>
              <a:t>electrolyzer</a:t>
            </a:r>
            <a:r>
              <a:rPr lang="en-US" dirty="0">
                <a:solidFill>
                  <a:schemeClr val="bg1"/>
                </a:solidFill>
              </a:rPr>
              <a:t> systems, and establishes safe production under renewable energy sources</a:t>
            </a:r>
          </a:p>
          <a:p>
            <a:pPr lvl="0" algn="just"/>
            <a:endParaRPr lang="en-US" dirty="0">
              <a:solidFill>
                <a:schemeClr val="bg1"/>
              </a:solidFill>
            </a:endParaRPr>
          </a:p>
          <a:p>
            <a:pPr algn="just"/>
            <a:r>
              <a:rPr lang="en-US" dirty="0">
                <a:solidFill>
                  <a:schemeClr val="bg1"/>
                </a:solidFill>
              </a:rPr>
              <a:t>Importance Of Certification:</a:t>
            </a:r>
          </a:p>
          <a:p>
            <a:pPr marL="285750" lvl="0" indent="-285750" algn="just">
              <a:buFont typeface="Wingdings" panose="05000000000000000000" pitchFamily="2" charset="2"/>
              <a:buChar char="Ø"/>
            </a:pPr>
            <a:r>
              <a:rPr lang="en-US" dirty="0">
                <a:solidFill>
                  <a:schemeClr val="bg1"/>
                </a:solidFill>
              </a:rPr>
              <a:t>Ensures equipment is reliable, efficient, and safe for use.</a:t>
            </a:r>
          </a:p>
          <a:p>
            <a:pPr marL="285750" indent="-285750" algn="just">
              <a:buFont typeface="Wingdings" panose="05000000000000000000" pitchFamily="2" charset="2"/>
              <a:buChar char="Ø"/>
            </a:pPr>
            <a:r>
              <a:rPr lang="en-US" dirty="0">
                <a:solidFill>
                  <a:schemeClr val="bg1"/>
                </a:solidFill>
              </a:rPr>
              <a:t>Provides confidence to users, investors</a:t>
            </a:r>
            <a:r>
              <a:rPr lang="en-US" sz="2000" dirty="0">
                <a:solidFill>
                  <a:schemeClr val="bg1"/>
                </a:solidFill>
              </a:rPr>
              <a:t>, and regulators</a:t>
            </a:r>
          </a:p>
        </p:txBody>
      </p:sp>
      <p:pic>
        <p:nvPicPr>
          <p:cNvPr id="80" name="Picture 79">
            <a:extLst>
              <a:ext uri="{FF2B5EF4-FFF2-40B4-BE49-F238E27FC236}">
                <a16:creationId xmlns:a16="http://schemas.microsoft.com/office/drawing/2014/main" id="{1FD437F0-48D0-4E45-81AC-2C9D6B563A20}"/>
              </a:ext>
            </a:extLst>
          </p:cNvPr>
          <p:cNvPicPr>
            <a:picLocks noChangeAspect="1"/>
          </p:cNvPicPr>
          <p:nvPr/>
        </p:nvPicPr>
        <p:blipFill rotWithShape="1">
          <a:blip r:embed="rId3">
            <a:extLst>
              <a:ext uri="{28A0092B-C50C-407E-A947-70E740481C1C}">
                <a14:useLocalDpi xmlns:a14="http://schemas.microsoft.com/office/drawing/2010/main" val="0"/>
              </a:ext>
            </a:extLst>
          </a:blip>
          <a:srcRect r="70002" b="66395"/>
          <a:stretch/>
        </p:blipFill>
        <p:spPr>
          <a:xfrm rot="154830">
            <a:off x="9830189" y="-35149"/>
            <a:ext cx="2398105" cy="2525317"/>
          </a:xfrm>
          <a:prstGeom prst="rect">
            <a:avLst/>
          </a:prstGeom>
        </p:spPr>
      </p:pic>
      <p:pic>
        <p:nvPicPr>
          <p:cNvPr id="81" name="Picture 80">
            <a:extLst>
              <a:ext uri="{FF2B5EF4-FFF2-40B4-BE49-F238E27FC236}">
                <a16:creationId xmlns:a16="http://schemas.microsoft.com/office/drawing/2014/main" id="{1CDDE4DE-4967-4C07-9FF3-1C43085B3308}"/>
              </a:ext>
            </a:extLst>
          </p:cNvPr>
          <p:cNvPicPr>
            <a:picLocks noChangeAspect="1"/>
          </p:cNvPicPr>
          <p:nvPr/>
        </p:nvPicPr>
        <p:blipFill rotWithShape="1">
          <a:blip r:embed="rId3">
            <a:extLst>
              <a:ext uri="{28A0092B-C50C-407E-A947-70E740481C1C}">
                <a14:useLocalDpi xmlns:a14="http://schemas.microsoft.com/office/drawing/2010/main" val="0"/>
              </a:ext>
            </a:extLst>
          </a:blip>
          <a:srcRect l="35471" t="-1908" r="34531" b="68303"/>
          <a:stretch/>
        </p:blipFill>
        <p:spPr>
          <a:xfrm>
            <a:off x="10040541" y="3502682"/>
            <a:ext cx="2123084" cy="2235708"/>
          </a:xfrm>
          <a:prstGeom prst="rect">
            <a:avLst/>
          </a:prstGeom>
        </p:spPr>
      </p:pic>
      <p:pic>
        <p:nvPicPr>
          <p:cNvPr id="82" name="Picture 81">
            <a:extLst>
              <a:ext uri="{FF2B5EF4-FFF2-40B4-BE49-F238E27FC236}">
                <a16:creationId xmlns:a16="http://schemas.microsoft.com/office/drawing/2014/main" id="{2F38830E-5C63-4EA6-9E80-386B4BB7C13B}"/>
              </a:ext>
            </a:extLst>
          </p:cNvPr>
          <p:cNvPicPr>
            <a:picLocks noChangeAspect="1"/>
          </p:cNvPicPr>
          <p:nvPr/>
        </p:nvPicPr>
        <p:blipFill rotWithShape="1">
          <a:blip r:embed="rId3">
            <a:extLst>
              <a:ext uri="{28A0092B-C50C-407E-A947-70E740481C1C}">
                <a14:useLocalDpi xmlns:a14="http://schemas.microsoft.com/office/drawing/2010/main" val="0"/>
              </a:ext>
            </a:extLst>
          </a:blip>
          <a:srcRect l="34292" t="32912" r="35710" b="33483"/>
          <a:stretch/>
        </p:blipFill>
        <p:spPr>
          <a:xfrm rot="21337886">
            <a:off x="-183460" y="-102005"/>
            <a:ext cx="2116453" cy="2228725"/>
          </a:xfrm>
          <a:prstGeom prst="rect">
            <a:avLst/>
          </a:prstGeom>
        </p:spPr>
      </p:pic>
      <p:pic>
        <p:nvPicPr>
          <p:cNvPr id="83" name="Picture 82">
            <a:extLst>
              <a:ext uri="{FF2B5EF4-FFF2-40B4-BE49-F238E27FC236}">
                <a16:creationId xmlns:a16="http://schemas.microsoft.com/office/drawing/2014/main" id="{8A663F86-11B9-4AC6-8DBB-52DCE0A43768}"/>
              </a:ext>
            </a:extLst>
          </p:cNvPr>
          <p:cNvPicPr>
            <a:picLocks noChangeAspect="1"/>
          </p:cNvPicPr>
          <p:nvPr/>
        </p:nvPicPr>
        <p:blipFill rotWithShape="1">
          <a:blip r:embed="rId3">
            <a:extLst>
              <a:ext uri="{28A0092B-C50C-407E-A947-70E740481C1C}">
                <a14:useLocalDpi xmlns:a14="http://schemas.microsoft.com/office/drawing/2010/main" val="0"/>
              </a:ext>
            </a:extLst>
          </a:blip>
          <a:srcRect l="35225" t="67063" r="34777" b="-668"/>
          <a:stretch/>
        </p:blipFill>
        <p:spPr>
          <a:xfrm rot="20009401">
            <a:off x="105583" y="3906566"/>
            <a:ext cx="1669611" cy="1758179"/>
          </a:xfrm>
          <a:prstGeom prst="rect">
            <a:avLst/>
          </a:prstGeom>
        </p:spPr>
      </p:pic>
      <p:sp>
        <p:nvSpPr>
          <p:cNvPr id="75" name="Freeform: Shape 74">
            <a:extLst>
              <a:ext uri="{FF2B5EF4-FFF2-40B4-BE49-F238E27FC236}">
                <a16:creationId xmlns:a16="http://schemas.microsoft.com/office/drawing/2014/main" id="{126D4204-9130-4FE7-86DD-8739E7DC7D06}"/>
              </a:ext>
            </a:extLst>
          </p:cNvPr>
          <p:cNvSpPr/>
          <p:nvPr/>
        </p:nvSpPr>
        <p:spPr>
          <a:xfrm>
            <a:off x="-10951698" y="5523808"/>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Oval 75">
            <a:extLst>
              <a:ext uri="{FF2B5EF4-FFF2-40B4-BE49-F238E27FC236}">
                <a16:creationId xmlns:a16="http://schemas.microsoft.com/office/drawing/2014/main" id="{4D73B328-1ED1-43AF-93B9-F41ADF4A0BF2}"/>
              </a:ext>
            </a:extLst>
          </p:cNvPr>
          <p:cNvSpPr/>
          <p:nvPr/>
        </p:nvSpPr>
        <p:spPr>
          <a:xfrm>
            <a:off x="1453679" y="587839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EFBFEE21-88D7-40D4-B1E5-BC736B402028}"/>
              </a:ext>
            </a:extLst>
          </p:cNvPr>
          <p:cNvSpPr/>
          <p:nvPr/>
        </p:nvSpPr>
        <p:spPr>
          <a:xfrm>
            <a:off x="2727604" y="5849913"/>
            <a:ext cx="785617" cy="78047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941053C6-6272-48C4-8D75-E281422CAA42}"/>
              </a:ext>
            </a:extLst>
          </p:cNvPr>
          <p:cNvSpPr/>
          <p:nvPr/>
        </p:nvSpPr>
        <p:spPr>
          <a:xfrm>
            <a:off x="5260727" y="58690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2D45687B-8453-4B16-9473-D1D1E67A09AD}"/>
              </a:ext>
            </a:extLst>
          </p:cNvPr>
          <p:cNvSpPr/>
          <p:nvPr/>
        </p:nvSpPr>
        <p:spPr>
          <a:xfrm>
            <a:off x="6512251" y="5938434"/>
            <a:ext cx="740805" cy="707637"/>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06E48107-4AFD-41CE-B722-E15670D6ABAB}"/>
              </a:ext>
            </a:extLst>
          </p:cNvPr>
          <p:cNvSpPr/>
          <p:nvPr/>
        </p:nvSpPr>
        <p:spPr>
          <a:xfrm>
            <a:off x="7949928" y="588915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741B3EAC-9EA8-4EA9-ADB4-D88B53F73B4F}"/>
              </a:ext>
            </a:extLst>
          </p:cNvPr>
          <p:cNvSpPr/>
          <p:nvPr/>
        </p:nvSpPr>
        <p:spPr>
          <a:xfrm>
            <a:off x="4161343" y="5255187"/>
            <a:ext cx="687383" cy="689747"/>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384BB34-7388-4DA9-B0DD-B725F2726B6F}"/>
              </a:ext>
            </a:extLst>
          </p:cNvPr>
          <p:cNvSpPr/>
          <p:nvPr/>
        </p:nvSpPr>
        <p:spPr>
          <a:xfrm>
            <a:off x="9299736" y="587839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6D52D609-87F3-44D8-A238-F3E36D5E8235}"/>
              </a:ext>
            </a:extLst>
          </p:cNvPr>
          <p:cNvSpPr/>
          <p:nvPr/>
        </p:nvSpPr>
        <p:spPr>
          <a:xfrm>
            <a:off x="10887839" y="587839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87">
            <a:hlinkClick r:id="rId4" action="ppaction://hlinksldjump"/>
            <a:extLst>
              <a:ext uri="{FF2B5EF4-FFF2-40B4-BE49-F238E27FC236}">
                <a16:creationId xmlns:a16="http://schemas.microsoft.com/office/drawing/2014/main" id="{D812A602-9F82-4EFB-962A-E1CF2EB5DB7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230742" y="5335182"/>
            <a:ext cx="543211" cy="543211"/>
          </a:xfrm>
          <a:prstGeom prst="rect">
            <a:avLst/>
          </a:prstGeom>
          <a:effectLst>
            <a:outerShdw blurRad="50800" dist="38100" dir="2700000" algn="tl" rotWithShape="0">
              <a:prstClr val="black">
                <a:alpha val="40000"/>
              </a:prstClr>
            </a:outerShdw>
          </a:effectLst>
        </p:spPr>
      </p:pic>
      <p:pic>
        <p:nvPicPr>
          <p:cNvPr id="90" name="Picture 89">
            <a:hlinkClick r:id="rId6" action="ppaction://hlinksldjump"/>
            <a:extLst>
              <a:ext uri="{FF2B5EF4-FFF2-40B4-BE49-F238E27FC236}">
                <a16:creationId xmlns:a16="http://schemas.microsoft.com/office/drawing/2014/main" id="{F1F9E962-0BB2-454D-8098-3B27BE043FE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634332" y="6000878"/>
            <a:ext cx="518510" cy="495295"/>
          </a:xfrm>
          <a:prstGeom prst="rect">
            <a:avLst/>
          </a:prstGeom>
          <a:effectLst>
            <a:outerShdw blurRad="50800" dist="38100" dir="2700000" algn="tl" rotWithShape="0">
              <a:prstClr val="black">
                <a:alpha val="40000"/>
              </a:prstClr>
            </a:outerShdw>
          </a:effectLst>
        </p:spPr>
      </p:pic>
      <p:sp>
        <p:nvSpPr>
          <p:cNvPr id="96" name="Oval 95">
            <a:extLst>
              <a:ext uri="{FF2B5EF4-FFF2-40B4-BE49-F238E27FC236}">
                <a16:creationId xmlns:a16="http://schemas.microsoft.com/office/drawing/2014/main" id="{F72DDCB7-D439-40C3-BB7F-79A5F38FFEA8}"/>
              </a:ext>
            </a:extLst>
          </p:cNvPr>
          <p:cNvSpPr/>
          <p:nvPr/>
        </p:nvSpPr>
        <p:spPr>
          <a:xfrm>
            <a:off x="168699" y="587839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96">
            <a:hlinkClick r:id="rId8" action="ppaction://hlinksldjump"/>
            <a:extLst>
              <a:ext uri="{FF2B5EF4-FFF2-40B4-BE49-F238E27FC236}">
                <a16:creationId xmlns:a16="http://schemas.microsoft.com/office/drawing/2014/main" id="{2E37372E-16A9-4F93-B743-402DE9A4E77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05690" y="5938434"/>
            <a:ext cx="500190" cy="495601"/>
          </a:xfrm>
          <a:prstGeom prst="rect">
            <a:avLst/>
          </a:prstGeom>
        </p:spPr>
      </p:pic>
      <p:pic>
        <p:nvPicPr>
          <p:cNvPr id="45" name="Picture 44">
            <a:hlinkClick r:id="rId10" action="ppaction://hlinksldjump"/>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8500" y1="58750" x2="68500" y2="58750"/>
                        <a14:foregroundMark x1="68750" y1="60375" x2="68750" y2="60375"/>
                        <a14:foregroundMark x1="71375" y1="60625" x2="71375" y2="60625"/>
                      </a14:backgroundRemoval>
                    </a14:imgEffect>
                  </a14:imgLayer>
                </a14:imgProps>
              </a:ext>
            </a:extLst>
          </a:blip>
          <a:stretch>
            <a:fillRect/>
          </a:stretch>
        </p:blipFill>
        <p:spPr>
          <a:xfrm>
            <a:off x="1442624" y="5993592"/>
            <a:ext cx="774980" cy="503806"/>
          </a:xfrm>
          <a:prstGeom prst="rect">
            <a:avLst/>
          </a:prstGeom>
        </p:spPr>
      </p:pic>
      <p:pic>
        <p:nvPicPr>
          <p:cNvPr id="47" name="Picture 46">
            <a:hlinkClick r:id="rId13" action="ppaction://hlinksldjump"/>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25462" y1="35036" x2="25462" y2="35036"/>
                        <a14:foregroundMark x1="23077" y1="43309" x2="23077" y2="43309"/>
                        <a14:foregroundMark x1="26154" y1="58201" x2="26154" y2="58201"/>
                        <a14:foregroundMark x1="48000" y1="68633" x2="48000" y2="68633"/>
                        <a14:foregroundMark x1="75538" y1="44460" x2="75538" y2="44460"/>
                        <a14:foregroundMark x1="73385" y1="32878" x2="73385" y2="32878"/>
                        <a14:foregroundMark x1="52538" y1="26259" x2="52538" y2="26259"/>
                      </a14:backgroundRemoval>
                    </a14:imgEffect>
                  </a14:imgLayer>
                </a14:imgProps>
              </a:ext>
            </a:extLst>
          </a:blip>
          <a:stretch>
            <a:fillRect/>
          </a:stretch>
        </p:blipFill>
        <p:spPr>
          <a:xfrm>
            <a:off x="7851936" y="5738390"/>
            <a:ext cx="923005" cy="1144108"/>
          </a:xfrm>
          <a:prstGeom prst="rect">
            <a:avLst/>
          </a:prstGeom>
        </p:spPr>
      </p:pic>
      <p:sp>
        <p:nvSpPr>
          <p:cNvPr id="50" name="TextBox 49">
            <a:extLst>
              <a:ext uri="{FF2B5EF4-FFF2-40B4-BE49-F238E27FC236}">
                <a16:creationId xmlns:a16="http://schemas.microsoft.com/office/drawing/2014/main" id="{22A85723-3804-45F4-A078-00CA3B134817}"/>
              </a:ext>
            </a:extLst>
          </p:cNvPr>
          <p:cNvSpPr txBox="1"/>
          <p:nvPr/>
        </p:nvSpPr>
        <p:spPr>
          <a:xfrm>
            <a:off x="18762788" y="-1724030"/>
            <a:ext cx="1916669" cy="707886"/>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Kiran Vawale</a:t>
            </a:r>
          </a:p>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20162064</a:t>
            </a:r>
          </a:p>
        </p:txBody>
      </p:sp>
      <p:sp>
        <p:nvSpPr>
          <p:cNvPr id="51" name="TextBox 50">
            <a:extLst>
              <a:ext uri="{FF2B5EF4-FFF2-40B4-BE49-F238E27FC236}">
                <a16:creationId xmlns:a16="http://schemas.microsoft.com/office/drawing/2014/main" id="{121D3EB5-3F38-4BD4-AB53-022E6E66C89F}"/>
              </a:ext>
            </a:extLst>
          </p:cNvPr>
          <p:cNvSpPr txBox="1"/>
          <p:nvPr/>
        </p:nvSpPr>
        <p:spPr>
          <a:xfrm>
            <a:off x="9299736" y="-1569291"/>
            <a:ext cx="1916669" cy="707886"/>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Guide Prof.V.N.Patil </a:t>
            </a:r>
          </a:p>
        </p:txBody>
      </p:sp>
      <p:sp>
        <p:nvSpPr>
          <p:cNvPr id="52" name="TextBox 51">
            <a:extLst>
              <a:ext uri="{FF2B5EF4-FFF2-40B4-BE49-F238E27FC236}">
                <a16:creationId xmlns:a16="http://schemas.microsoft.com/office/drawing/2014/main" id="{A0A3BC90-D6D0-43B6-979D-C576C46726B2}"/>
              </a:ext>
            </a:extLst>
          </p:cNvPr>
          <p:cNvSpPr txBox="1"/>
          <p:nvPr/>
        </p:nvSpPr>
        <p:spPr>
          <a:xfrm>
            <a:off x="11600585" y="-1649227"/>
            <a:ext cx="2119849" cy="707886"/>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Mayur Gawand</a:t>
            </a:r>
          </a:p>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20162014</a:t>
            </a:r>
          </a:p>
        </p:txBody>
      </p:sp>
      <p:sp>
        <p:nvSpPr>
          <p:cNvPr id="64" name="TextBox 63">
            <a:extLst>
              <a:ext uri="{FF2B5EF4-FFF2-40B4-BE49-F238E27FC236}">
                <a16:creationId xmlns:a16="http://schemas.microsoft.com/office/drawing/2014/main" id="{1612C951-93D3-4DD1-BF10-58C17CC1C69B}"/>
              </a:ext>
            </a:extLst>
          </p:cNvPr>
          <p:cNvSpPr txBox="1"/>
          <p:nvPr/>
        </p:nvSpPr>
        <p:spPr>
          <a:xfrm>
            <a:off x="13927302" y="-1643064"/>
            <a:ext cx="2150457" cy="707886"/>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Bhavesh Gharat</a:t>
            </a:r>
          </a:p>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20162015</a:t>
            </a:r>
          </a:p>
        </p:txBody>
      </p:sp>
      <p:sp>
        <p:nvSpPr>
          <p:cNvPr id="65" name="TextBox 64">
            <a:extLst>
              <a:ext uri="{FF2B5EF4-FFF2-40B4-BE49-F238E27FC236}">
                <a16:creationId xmlns:a16="http://schemas.microsoft.com/office/drawing/2014/main" id="{63AB2A4E-710D-4890-B424-9F1040CA293F}"/>
              </a:ext>
            </a:extLst>
          </p:cNvPr>
          <p:cNvSpPr txBox="1"/>
          <p:nvPr/>
        </p:nvSpPr>
        <p:spPr>
          <a:xfrm>
            <a:off x="16548225" y="-1601445"/>
            <a:ext cx="1916669" cy="707886"/>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Tejas Gole</a:t>
            </a:r>
          </a:p>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20162037</a:t>
            </a:r>
          </a:p>
        </p:txBody>
      </p:sp>
      <p:pic>
        <p:nvPicPr>
          <p:cNvPr id="66" name="Picture 65"/>
          <p:cNvPicPr>
            <a:picLocks noChangeAspect="1"/>
          </p:cNvPicPr>
          <p:nvPr/>
        </p:nvPicPr>
        <p:blipFill>
          <a:blip r:embed="rId16">
            <a:extLst>
              <a:ext uri="{BEBA8EAE-BF5A-486C-A8C5-ECC9F3942E4B}">
                <a14:imgProps xmlns:a14="http://schemas.microsoft.com/office/drawing/2010/main">
                  <a14:imgLayer/>
                </a14:imgProps>
              </a:ext>
              <a:ext uri="{28A0092B-C50C-407E-A947-70E740481C1C}">
                <a14:useLocalDpi xmlns:a14="http://schemas.microsoft.com/office/drawing/2010/main" val="0"/>
              </a:ext>
            </a:extLst>
          </a:blip>
          <a:stretch>
            <a:fillRect/>
          </a:stretch>
        </p:blipFill>
        <p:spPr>
          <a:xfrm>
            <a:off x="14190900" y="-3955787"/>
            <a:ext cx="1800000" cy="2386496"/>
          </a:xfrm>
          <a:prstGeom prst="rect">
            <a:avLst/>
          </a:prstGeom>
        </p:spPr>
      </p:pic>
      <p:pic>
        <p:nvPicPr>
          <p:cNvPr id="67" name="Picture 6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877026" y="-3888821"/>
            <a:ext cx="1800000" cy="2266216"/>
          </a:xfrm>
          <a:prstGeom prst="rect">
            <a:avLst/>
          </a:prstGeom>
        </p:spPr>
      </p:pic>
      <p:pic>
        <p:nvPicPr>
          <p:cNvPr id="68" name="Picture 67"/>
          <p:cNvPicPr>
            <a:picLocks noChangeAspect="1"/>
          </p:cNvPicPr>
          <p:nvPr/>
        </p:nvPicPr>
        <p:blipFill>
          <a:blip r:embed="rId18" cstate="hqprint">
            <a:extLst>
              <a:ext uri="{BEBA8EAE-BF5A-486C-A8C5-ECC9F3942E4B}">
                <a14:imgProps xmlns:a14="http://schemas.microsoft.com/office/drawing/2010/main">
                  <a14:imgLayer r:embed="rId19"/>
                </a14:imgProps>
              </a:ext>
              <a:ext uri="{28A0092B-C50C-407E-A947-70E740481C1C}">
                <a14:useLocalDpi xmlns:a14="http://schemas.microsoft.com/office/drawing/2010/main" val="0"/>
              </a:ext>
            </a:extLst>
          </a:blip>
          <a:stretch>
            <a:fillRect/>
          </a:stretch>
        </p:blipFill>
        <p:spPr>
          <a:xfrm>
            <a:off x="11831492" y="-3955391"/>
            <a:ext cx="1800000" cy="2374664"/>
          </a:xfrm>
          <a:prstGeom prst="rect">
            <a:avLst/>
          </a:prstGeom>
        </p:spPr>
      </p:pic>
      <p:pic>
        <p:nvPicPr>
          <p:cNvPr id="69" name="Picture 6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606560" y="-3858181"/>
            <a:ext cx="1800000" cy="2208954"/>
          </a:xfrm>
          <a:prstGeom prst="rect">
            <a:avLst/>
          </a:prstGeom>
        </p:spPr>
      </p:pic>
      <p:pic>
        <p:nvPicPr>
          <p:cNvPr id="70" name="Picture 69"/>
          <p:cNvPicPr>
            <a:picLocks noChangeAspect="1"/>
          </p:cNvPicPr>
          <p:nvPr/>
        </p:nvPicPr>
        <p:blipFill>
          <a:blip r:embed="rId21"/>
          <a:stretch>
            <a:fillRect/>
          </a:stretch>
        </p:blipFill>
        <p:spPr>
          <a:xfrm>
            <a:off x="9411808" y="-4030590"/>
            <a:ext cx="1808994" cy="2546598"/>
          </a:xfrm>
          <a:prstGeom prst="rect">
            <a:avLst/>
          </a:prstGeom>
        </p:spPr>
      </p:pic>
      <p:pic>
        <p:nvPicPr>
          <p:cNvPr id="37" name="Picture 36">
            <a:hlinkClick r:id="rId22" action="ppaction://hlinksldjump"/>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foregroundMark x1="47154" y1="35180" x2="47154" y2="35180"/>
                        <a14:foregroundMark x1="52692" y1="44532" x2="52692" y2="44532"/>
                      </a14:backgroundRemoval>
                    </a14:imgEffect>
                  </a14:imgLayer>
                </a14:imgProps>
              </a:ext>
            </a:extLst>
          </a:blip>
          <a:stretch>
            <a:fillRect/>
          </a:stretch>
        </p:blipFill>
        <p:spPr>
          <a:xfrm>
            <a:off x="2678685" y="5812334"/>
            <a:ext cx="852534" cy="894437"/>
          </a:xfrm>
          <a:prstGeom prst="rect">
            <a:avLst/>
          </a:prstGeom>
        </p:spPr>
      </p:pic>
      <p:pic>
        <p:nvPicPr>
          <p:cNvPr id="38" name="Picture 37">
            <a:hlinkClick r:id="rId25" action="ppaction://hlinksldjump"/>
          </p:cNvPr>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flipV="1">
            <a:off x="9423982" y="5993592"/>
            <a:ext cx="492311" cy="491810"/>
          </a:xfrm>
          <a:prstGeom prst="rect">
            <a:avLst/>
          </a:prstGeom>
        </p:spPr>
      </p:pic>
      <p:pic>
        <p:nvPicPr>
          <p:cNvPr id="2" name="Picture 1">
            <a:hlinkClick r:id="rId27" action="ppaction://hlinksldjump"/>
            <a:extLst>
              <a:ext uri="{FF2B5EF4-FFF2-40B4-BE49-F238E27FC236}">
                <a16:creationId xmlns:a16="http://schemas.microsoft.com/office/drawing/2014/main" id="{7E9D7644-FE6A-B52E-DEF4-647BF0B0D08E}"/>
              </a:ext>
            </a:extLst>
          </p:cNvPr>
          <p:cNvPicPr>
            <a:picLocks noChangeAspect="1"/>
          </p:cNvPicPr>
          <p:nvPr/>
        </p:nvPicPr>
        <p:blipFill>
          <a:blip r:embed="rId28"/>
          <a:stretch>
            <a:fillRect/>
          </a:stretch>
        </p:blipFill>
        <p:spPr>
          <a:xfrm>
            <a:off x="10897138" y="5855233"/>
            <a:ext cx="693561" cy="774723"/>
          </a:xfrm>
          <a:prstGeom prst="rect">
            <a:avLst/>
          </a:prstGeom>
        </p:spPr>
      </p:pic>
      <p:pic>
        <p:nvPicPr>
          <p:cNvPr id="39" name="Picture 38">
            <a:hlinkClick r:id="rId6" action="ppaction://hlinksldjump"/>
            <a:extLst>
              <a:ext uri="{FF2B5EF4-FFF2-40B4-BE49-F238E27FC236}">
                <a16:creationId xmlns:a16="http://schemas.microsoft.com/office/drawing/2014/main" id="{F7B07432-818C-42E0-AA97-E4DDD0D3856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371874" y="5980241"/>
            <a:ext cx="518510" cy="5185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6098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54AB8D3-D1A5-607B-D79E-7843685908A7}"/>
              </a:ext>
            </a:extLst>
          </p:cNvPr>
          <p:cNvPicPr>
            <a:picLocks noChangeAspect="1" noChangeArrowheads="1"/>
          </p:cNvPicPr>
          <p:nvPr/>
        </p:nvPicPr>
        <p:blipFill>
          <a:blip r:embed="rId2">
            <a:alphaModFix amt="2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96887" y="106293"/>
            <a:ext cx="12258675" cy="66389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9703856" y="5834229"/>
            <a:ext cx="29080440" cy="1432684"/>
          </a:xfrm>
          <a:prstGeom prst="rect">
            <a:avLst/>
          </a:prstGeom>
        </p:spPr>
      </p:pic>
      <p:sp>
        <p:nvSpPr>
          <p:cNvPr id="33" name="Oval 32">
            <a:extLst>
              <a:ext uri="{FF2B5EF4-FFF2-40B4-BE49-F238E27FC236}">
                <a16:creationId xmlns:a16="http://schemas.microsoft.com/office/drawing/2014/main" id="{0F717FD6-2D65-4201-96C5-91781586F83D}"/>
              </a:ext>
            </a:extLst>
          </p:cNvPr>
          <p:cNvSpPr/>
          <p:nvPr/>
        </p:nvSpPr>
        <p:spPr>
          <a:xfrm>
            <a:off x="1409297" y="602809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E0F58965-0523-4D8E-94B1-A9AE6F27951D}"/>
              </a:ext>
            </a:extLst>
          </p:cNvPr>
          <p:cNvSpPr/>
          <p:nvPr/>
        </p:nvSpPr>
        <p:spPr>
          <a:xfrm>
            <a:off x="2740360" y="602809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5581E0CC-3F0F-4D94-B7A5-F0CBBEB385B9}"/>
              </a:ext>
            </a:extLst>
          </p:cNvPr>
          <p:cNvSpPr/>
          <p:nvPr/>
        </p:nvSpPr>
        <p:spPr>
          <a:xfrm>
            <a:off x="4093055" y="6004413"/>
            <a:ext cx="743309"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1BC1D1C2-95E3-4B89-9E2B-87B39D5E006E}"/>
              </a:ext>
            </a:extLst>
          </p:cNvPr>
          <p:cNvSpPr/>
          <p:nvPr/>
        </p:nvSpPr>
        <p:spPr>
          <a:xfrm>
            <a:off x="5432774" y="565045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03541B7E-7265-4C9E-95A9-130CBAA7D967}"/>
              </a:ext>
            </a:extLst>
          </p:cNvPr>
          <p:cNvSpPr/>
          <p:nvPr/>
        </p:nvSpPr>
        <p:spPr>
          <a:xfrm>
            <a:off x="6538699" y="6020857"/>
            <a:ext cx="676389" cy="68614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6F6276EB-659D-41F8-82DA-98C9D89FE0CD}"/>
              </a:ext>
            </a:extLst>
          </p:cNvPr>
          <p:cNvSpPr/>
          <p:nvPr/>
        </p:nvSpPr>
        <p:spPr>
          <a:xfrm>
            <a:off x="7843232" y="600441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270CCE05-F568-4CD4-9320-F3300B68B7CB}"/>
              </a:ext>
            </a:extLst>
          </p:cNvPr>
          <p:cNvSpPr/>
          <p:nvPr/>
        </p:nvSpPr>
        <p:spPr>
          <a:xfrm>
            <a:off x="9285580" y="601003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43C2B8DB-8E67-4D58-8C60-38CAD909E490}"/>
              </a:ext>
            </a:extLst>
          </p:cNvPr>
          <p:cNvSpPr/>
          <p:nvPr/>
        </p:nvSpPr>
        <p:spPr>
          <a:xfrm>
            <a:off x="10875532" y="601003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hlinkClick r:id="rId5" action="ppaction://hlinksldjump"/>
            <a:extLst>
              <a:ext uri="{FF2B5EF4-FFF2-40B4-BE49-F238E27FC236}">
                <a16:creationId xmlns:a16="http://schemas.microsoft.com/office/drawing/2014/main" id="{D89DA9A6-4991-40AA-A681-152718D89D7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558952" y="5795997"/>
            <a:ext cx="488448" cy="416831"/>
          </a:xfrm>
          <a:prstGeom prst="rect">
            <a:avLst/>
          </a:prstGeom>
          <a:effectLst>
            <a:outerShdw blurRad="50800" dist="38100" dir="2700000" algn="tl" rotWithShape="0">
              <a:prstClr val="black">
                <a:alpha val="40000"/>
              </a:prstClr>
            </a:outerShdw>
          </a:effectLst>
        </p:spPr>
      </p:pic>
      <p:sp>
        <p:nvSpPr>
          <p:cNvPr id="49" name="Oval 48">
            <a:extLst>
              <a:ext uri="{FF2B5EF4-FFF2-40B4-BE49-F238E27FC236}">
                <a16:creationId xmlns:a16="http://schemas.microsoft.com/office/drawing/2014/main" id="{73ED08D2-ADD4-4742-B10F-986AAB8F1CA9}"/>
              </a:ext>
            </a:extLst>
          </p:cNvPr>
          <p:cNvSpPr/>
          <p:nvPr/>
        </p:nvSpPr>
        <p:spPr>
          <a:xfrm>
            <a:off x="171027" y="6043163"/>
            <a:ext cx="735183"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7" action="ppaction://hlinksldjump"/>
            <a:extLst>
              <a:ext uri="{FF2B5EF4-FFF2-40B4-BE49-F238E27FC236}">
                <a16:creationId xmlns:a16="http://schemas.microsoft.com/office/drawing/2014/main" id="{64F1649A-A519-4388-9C23-C0629646E22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88523" y="6128187"/>
            <a:ext cx="500190" cy="495601"/>
          </a:xfrm>
          <a:prstGeom prst="rect">
            <a:avLst/>
          </a:prstGeom>
        </p:spPr>
      </p:pic>
      <p:pic>
        <p:nvPicPr>
          <p:cNvPr id="51" name="Picture 50">
            <a:hlinkClick r:id="rId9" action="ppaction://hlinksldjump"/>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8500" y1="58750" x2="68500" y2="58750"/>
                        <a14:foregroundMark x1="68750" y1="60375" x2="68750" y2="60375"/>
                        <a14:foregroundMark x1="71375" y1="60625" x2="71375" y2="60625"/>
                      </a14:backgroundRemoval>
                    </a14:imgEffect>
                  </a14:imgLayer>
                </a14:imgProps>
              </a:ext>
            </a:extLst>
          </a:blip>
          <a:stretch>
            <a:fillRect/>
          </a:stretch>
        </p:blipFill>
        <p:spPr>
          <a:xfrm>
            <a:off x="1442514" y="6099612"/>
            <a:ext cx="774980" cy="550405"/>
          </a:xfrm>
          <a:prstGeom prst="rect">
            <a:avLst/>
          </a:prstGeom>
        </p:spPr>
      </p:pic>
      <p:pic>
        <p:nvPicPr>
          <p:cNvPr id="52" name="Picture 51">
            <a:hlinkClick r:id="rId12" action="ppaction://hlinksldjump"/>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47154" y1="35180" x2="47154" y2="35180"/>
                        <a14:foregroundMark x1="52692" y1="44532" x2="52692" y2="44532"/>
                      </a14:backgroundRemoval>
                    </a14:imgEffect>
                  </a14:imgLayer>
                </a14:imgProps>
              </a:ext>
            </a:extLst>
          </a:blip>
          <a:stretch>
            <a:fillRect/>
          </a:stretch>
        </p:blipFill>
        <p:spPr>
          <a:xfrm>
            <a:off x="2690805" y="5976136"/>
            <a:ext cx="852534" cy="894437"/>
          </a:xfrm>
          <a:prstGeom prst="rect">
            <a:avLst/>
          </a:prstGeom>
        </p:spPr>
      </p:pic>
      <p:pic>
        <p:nvPicPr>
          <p:cNvPr id="53" name="Picture 52">
            <a:hlinkClick r:id="rId15" action="ppaction://hlinksldjump"/>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25462" y1="35036" x2="25462" y2="35036"/>
                        <a14:foregroundMark x1="23077" y1="43309" x2="23077" y2="43309"/>
                        <a14:foregroundMark x1="26154" y1="58201" x2="26154" y2="58201"/>
                        <a14:foregroundMark x1="48000" y1="68633" x2="48000" y2="68633"/>
                        <a14:foregroundMark x1="75538" y1="44460" x2="75538" y2="44460"/>
                        <a14:foregroundMark x1="73385" y1="32878" x2="73385" y2="32878"/>
                        <a14:foregroundMark x1="52538" y1="26259" x2="52538" y2="26259"/>
                      </a14:backgroundRemoval>
                    </a14:imgEffect>
                  </a14:imgLayer>
                </a14:imgProps>
              </a:ext>
            </a:extLst>
          </a:blip>
          <a:stretch>
            <a:fillRect/>
          </a:stretch>
        </p:blipFill>
        <p:spPr>
          <a:xfrm>
            <a:off x="7747731" y="5838727"/>
            <a:ext cx="923005" cy="1144108"/>
          </a:xfrm>
          <a:prstGeom prst="rect">
            <a:avLst/>
          </a:prstGeom>
        </p:spPr>
      </p:pic>
      <p:pic>
        <p:nvPicPr>
          <p:cNvPr id="41" name="Picture 40">
            <a:hlinkClick r:id="rId18" action="ppaction://hlinksldjump"/>
            <a:extLst>
              <a:ext uri="{FF2B5EF4-FFF2-40B4-BE49-F238E27FC236}">
                <a16:creationId xmlns:a16="http://schemas.microsoft.com/office/drawing/2014/main" id="{0F37CE81-FD84-43B9-B0A2-29C161BC7892}"/>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4196703" y="6097689"/>
            <a:ext cx="563268" cy="563268"/>
          </a:xfrm>
          <a:prstGeom prst="rect">
            <a:avLst/>
          </a:prstGeom>
          <a:effectLst>
            <a:outerShdw blurRad="50800" dist="38100" dir="2700000" algn="tl" rotWithShape="0">
              <a:prstClr val="black">
                <a:alpha val="40000"/>
              </a:prstClr>
            </a:outerShdw>
          </a:effectLst>
        </p:spPr>
      </p:pic>
      <p:pic>
        <p:nvPicPr>
          <p:cNvPr id="24" name="Picture 23">
            <a:hlinkClick r:id="rId20" action="ppaction://hlinksldjump"/>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flipV="1">
            <a:off x="9409826" y="6134776"/>
            <a:ext cx="492311" cy="491810"/>
          </a:xfrm>
          <a:prstGeom prst="rect">
            <a:avLst/>
          </a:prstGeom>
        </p:spPr>
      </p:pic>
      <p:pic>
        <p:nvPicPr>
          <p:cNvPr id="3" name="Picture 2">
            <a:hlinkClick r:id="rId22" action="ppaction://hlinksldjump"/>
            <a:extLst>
              <a:ext uri="{FF2B5EF4-FFF2-40B4-BE49-F238E27FC236}">
                <a16:creationId xmlns:a16="http://schemas.microsoft.com/office/drawing/2014/main" id="{D64DE247-E220-D312-1BAF-8E544EBCFA6E}"/>
              </a:ext>
            </a:extLst>
          </p:cNvPr>
          <p:cNvPicPr>
            <a:picLocks noChangeAspect="1"/>
          </p:cNvPicPr>
          <p:nvPr/>
        </p:nvPicPr>
        <p:blipFill>
          <a:blip r:embed="rId23"/>
          <a:stretch>
            <a:fillRect/>
          </a:stretch>
        </p:blipFill>
        <p:spPr>
          <a:xfrm>
            <a:off x="10913407" y="5974624"/>
            <a:ext cx="693561" cy="774723"/>
          </a:xfrm>
          <a:prstGeom prst="rect">
            <a:avLst/>
          </a:prstGeom>
        </p:spPr>
      </p:pic>
      <p:pic>
        <p:nvPicPr>
          <p:cNvPr id="23" name="Picture 22">
            <a:hlinkClick r:id="rId5" action="ppaction://hlinksldjump"/>
            <a:extLst>
              <a:ext uri="{FF2B5EF4-FFF2-40B4-BE49-F238E27FC236}">
                <a16:creationId xmlns:a16="http://schemas.microsoft.com/office/drawing/2014/main" id="{F7B07432-818C-42E0-AA97-E4DDD0D3856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15135" y="6073881"/>
            <a:ext cx="518510" cy="518510"/>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94E8DBEB-0B9E-AD67-AAE9-B13DCD7B0391}"/>
              </a:ext>
            </a:extLst>
          </p:cNvPr>
          <p:cNvSpPr>
            <a:spLocks noGrp="1"/>
          </p:cNvSpPr>
          <p:nvPr>
            <p:ph type="title"/>
          </p:nvPr>
        </p:nvSpPr>
        <p:spPr>
          <a:xfrm>
            <a:off x="853487" y="67543"/>
            <a:ext cx="10515600" cy="697221"/>
          </a:xfrm>
        </p:spPr>
        <p:txBody>
          <a:bodyPr>
            <a:normAutofit/>
          </a:bodyPr>
          <a:lstStyle/>
          <a:p>
            <a:pPr algn="ctr"/>
            <a:r>
              <a:rPr lang="en-US" sz="3600" b="1" dirty="0">
                <a:solidFill>
                  <a:schemeClr val="bg1"/>
                </a:solidFill>
                <a:latin typeface="Calibri body"/>
              </a:rPr>
              <a:t>QUALITY CONTROL OF EQUIPMENT</a:t>
            </a:r>
            <a:endParaRPr lang="en-IN" sz="3600" b="1" dirty="0">
              <a:solidFill>
                <a:schemeClr val="bg1"/>
              </a:solidFill>
              <a:latin typeface="Calibri body"/>
            </a:endParaRPr>
          </a:p>
        </p:txBody>
      </p:sp>
      <p:graphicFrame>
        <p:nvGraphicFramePr>
          <p:cNvPr id="8" name="Table 7">
            <a:extLst>
              <a:ext uri="{FF2B5EF4-FFF2-40B4-BE49-F238E27FC236}">
                <a16:creationId xmlns:a16="http://schemas.microsoft.com/office/drawing/2014/main" id="{F6C549DA-1B5B-317A-0CCC-D8C0993F59F7}"/>
              </a:ext>
            </a:extLst>
          </p:cNvPr>
          <p:cNvGraphicFramePr>
            <a:graphicFrameLocks noGrp="1"/>
          </p:cNvGraphicFramePr>
          <p:nvPr>
            <p:extLst>
              <p:ext uri="{D42A27DB-BD31-4B8C-83A1-F6EECF244321}">
                <p14:modId xmlns:p14="http://schemas.microsoft.com/office/powerpoint/2010/main" val="3080466461"/>
              </p:ext>
            </p:extLst>
          </p:nvPr>
        </p:nvGraphicFramePr>
        <p:xfrm>
          <a:off x="760909" y="1876448"/>
          <a:ext cx="10700757" cy="3856106"/>
        </p:xfrm>
        <a:graphic>
          <a:graphicData uri="http://schemas.openxmlformats.org/drawingml/2006/table">
            <a:tbl>
              <a:tblPr firstRow="1" bandRow="1">
                <a:tableStyleId>{C4B1156A-380E-4F78-BDF5-A606A8083BF9}</a:tableStyleId>
              </a:tblPr>
              <a:tblGrid>
                <a:gridCol w="2230526">
                  <a:extLst>
                    <a:ext uri="{9D8B030D-6E8A-4147-A177-3AD203B41FA5}">
                      <a16:colId xmlns:a16="http://schemas.microsoft.com/office/drawing/2014/main" val="4291605218"/>
                    </a:ext>
                  </a:extLst>
                </a:gridCol>
                <a:gridCol w="8470231">
                  <a:extLst>
                    <a:ext uri="{9D8B030D-6E8A-4147-A177-3AD203B41FA5}">
                      <a16:colId xmlns:a16="http://schemas.microsoft.com/office/drawing/2014/main" val="2465411620"/>
                    </a:ext>
                  </a:extLst>
                </a:gridCol>
              </a:tblGrid>
              <a:tr h="400421">
                <a:tc>
                  <a:txBody>
                    <a:bodyPr/>
                    <a:lstStyle/>
                    <a:p>
                      <a:pPr algn="ctr"/>
                      <a:r>
                        <a:rPr lang="en-US" dirty="0"/>
                        <a:t>Parameters</a:t>
                      </a:r>
                    </a:p>
                  </a:txBody>
                  <a:tcPr/>
                </a:tc>
                <a:tc>
                  <a:txBody>
                    <a:bodyPr/>
                    <a:lstStyle/>
                    <a:p>
                      <a:pPr algn="ctr"/>
                      <a:r>
                        <a:rPr lang="en-US" sz="1800" b="1" i="0" kern="1200" dirty="0">
                          <a:solidFill>
                            <a:schemeClr val="tx1"/>
                          </a:solidFill>
                          <a:effectLst/>
                          <a:latin typeface="+mn-lt"/>
                          <a:ea typeface="+mn-ea"/>
                          <a:cs typeface="+mn-cs"/>
                        </a:rPr>
                        <a:t>Description</a:t>
                      </a:r>
                      <a:endParaRPr lang="en-US" dirty="0">
                        <a:solidFill>
                          <a:schemeClr val="tx1"/>
                        </a:solidFill>
                      </a:endParaRPr>
                    </a:p>
                  </a:txBody>
                  <a:tcPr/>
                </a:tc>
                <a:extLst>
                  <a:ext uri="{0D108BD9-81ED-4DB2-BD59-A6C34878D82A}">
                    <a16:rowId xmlns:a16="http://schemas.microsoft.com/office/drawing/2014/main" val="3572105046"/>
                  </a:ext>
                </a:extLst>
              </a:tr>
              <a:tr h="691137">
                <a:tc>
                  <a:txBody>
                    <a:bodyPr/>
                    <a:lstStyle/>
                    <a:p>
                      <a:r>
                        <a:rPr lang="en-US" b="1" dirty="0"/>
                        <a:t>Material Selection</a:t>
                      </a:r>
                    </a:p>
                  </a:txBody>
                  <a:tcPr/>
                </a:tc>
                <a:tc>
                  <a:txBody>
                    <a:bodyPr/>
                    <a:lstStyle/>
                    <a:p>
                      <a:pPr algn="just"/>
                      <a:r>
                        <a:rPr lang="en-US" b="1" dirty="0"/>
                        <a:t>Choose corrosion-resistant materials for equipment. Materials must withstand chemical reactions in hydrogen production.</a:t>
                      </a:r>
                    </a:p>
                  </a:txBody>
                  <a:tcPr/>
                </a:tc>
                <a:extLst>
                  <a:ext uri="{0D108BD9-81ED-4DB2-BD59-A6C34878D82A}">
                    <a16:rowId xmlns:a16="http://schemas.microsoft.com/office/drawing/2014/main" val="2618183221"/>
                  </a:ext>
                </a:extLst>
              </a:tr>
              <a:tr h="691137">
                <a:tc>
                  <a:txBody>
                    <a:bodyPr/>
                    <a:lstStyle/>
                    <a:p>
                      <a:r>
                        <a:rPr lang="en-US" b="1" dirty="0"/>
                        <a:t>Pressure Testing</a:t>
                      </a:r>
                    </a:p>
                  </a:txBody>
                  <a:tcPr/>
                </a:tc>
                <a:tc>
                  <a:txBody>
                    <a:bodyPr/>
                    <a:lstStyle/>
                    <a:p>
                      <a:pPr algn="just"/>
                      <a:r>
                        <a:rPr lang="en-US" b="1" dirty="0"/>
                        <a:t>Test equipment for high-pressure capabilities. Ensure it can handle the pressures involved in hydrogen production.</a:t>
                      </a:r>
                    </a:p>
                  </a:txBody>
                  <a:tcPr/>
                </a:tc>
                <a:extLst>
                  <a:ext uri="{0D108BD9-81ED-4DB2-BD59-A6C34878D82A}">
                    <a16:rowId xmlns:a16="http://schemas.microsoft.com/office/drawing/2014/main" val="2959701705"/>
                  </a:ext>
                </a:extLst>
              </a:tr>
              <a:tr h="691137">
                <a:tc>
                  <a:txBody>
                    <a:bodyPr/>
                    <a:lstStyle/>
                    <a:p>
                      <a:r>
                        <a:rPr lang="en-US" b="1" dirty="0"/>
                        <a:t>Leak Detection</a:t>
                      </a:r>
                    </a:p>
                  </a:txBody>
                  <a:tcPr/>
                </a:tc>
                <a:tc>
                  <a:txBody>
                    <a:bodyPr/>
                    <a:lstStyle/>
                    <a:p>
                      <a:pPr algn="just"/>
                      <a:r>
                        <a:rPr lang="en-US" b="1" dirty="0"/>
                        <a:t>Implement systems for detecting and preventing potential leaks. Hydrogen is a highly flammable gas, so leak prevention is crucial.</a:t>
                      </a:r>
                    </a:p>
                  </a:txBody>
                  <a:tcPr/>
                </a:tc>
                <a:extLst>
                  <a:ext uri="{0D108BD9-81ED-4DB2-BD59-A6C34878D82A}">
                    <a16:rowId xmlns:a16="http://schemas.microsoft.com/office/drawing/2014/main" val="2336000191"/>
                  </a:ext>
                </a:extLst>
              </a:tr>
              <a:tr h="691137">
                <a:tc>
                  <a:txBody>
                    <a:bodyPr/>
                    <a:lstStyle/>
                    <a:p>
                      <a:r>
                        <a:rPr lang="en-US" b="1" dirty="0"/>
                        <a:t>Performance Verification</a:t>
                      </a:r>
                    </a:p>
                  </a:txBody>
                  <a:tcPr/>
                </a:tc>
                <a:tc>
                  <a:txBody>
                    <a:bodyPr/>
                    <a:lstStyle/>
                    <a:p>
                      <a:pPr algn="just"/>
                      <a:r>
                        <a:rPr lang="en-US" b="1" dirty="0"/>
                        <a:t>Test equipment under various operating conditions. Ensure it meets performance standards consistently.</a:t>
                      </a:r>
                    </a:p>
                  </a:txBody>
                  <a:tcPr/>
                </a:tc>
                <a:extLst>
                  <a:ext uri="{0D108BD9-81ED-4DB2-BD59-A6C34878D82A}">
                    <a16:rowId xmlns:a16="http://schemas.microsoft.com/office/drawing/2014/main" val="306147516"/>
                  </a:ext>
                </a:extLst>
              </a:tr>
              <a:tr h="691137">
                <a:tc>
                  <a:txBody>
                    <a:bodyPr/>
                    <a:lstStyle/>
                    <a:p>
                      <a:r>
                        <a:rPr lang="en-US" b="1" dirty="0"/>
                        <a:t>Compliance with Standards</a:t>
                      </a:r>
                    </a:p>
                  </a:txBody>
                  <a:tcPr/>
                </a:tc>
                <a:tc>
                  <a:txBody>
                    <a:bodyPr/>
                    <a:lstStyle/>
                    <a:p>
                      <a:pPr algn="just"/>
                      <a:r>
                        <a:rPr lang="en-US" b="1" dirty="0"/>
                        <a:t>Ensure equipment adheres to industry and safety standards. This guarantees its reliability and safety in operation.</a:t>
                      </a:r>
                    </a:p>
                  </a:txBody>
                  <a:tcPr/>
                </a:tc>
                <a:extLst>
                  <a:ext uri="{0D108BD9-81ED-4DB2-BD59-A6C34878D82A}">
                    <a16:rowId xmlns:a16="http://schemas.microsoft.com/office/drawing/2014/main" val="1126664999"/>
                  </a:ext>
                </a:extLst>
              </a:tr>
            </a:tbl>
          </a:graphicData>
        </a:graphic>
      </p:graphicFrame>
      <p:sp>
        <p:nvSpPr>
          <p:cNvPr id="6" name="Content Placeholder 5">
            <a:extLst>
              <a:ext uri="{FF2B5EF4-FFF2-40B4-BE49-F238E27FC236}">
                <a16:creationId xmlns:a16="http://schemas.microsoft.com/office/drawing/2014/main" id="{BD39F2C4-5E94-8A3B-49F4-23F5316D0027}"/>
              </a:ext>
            </a:extLst>
          </p:cNvPr>
          <p:cNvSpPr>
            <a:spLocks noGrp="1"/>
          </p:cNvSpPr>
          <p:nvPr>
            <p:ph idx="1"/>
          </p:nvPr>
        </p:nvSpPr>
        <p:spPr>
          <a:xfrm>
            <a:off x="744587" y="623520"/>
            <a:ext cx="10515600" cy="4351338"/>
          </a:xfrm>
        </p:spPr>
        <p:txBody>
          <a:bodyPr/>
          <a:lstStyle/>
          <a:p>
            <a:pPr algn="just"/>
            <a:r>
              <a:rPr lang="en-US" sz="1900" dirty="0">
                <a:solidFill>
                  <a:schemeClr val="bg1"/>
                </a:solidFill>
                <a:latin typeface="Calibri body"/>
                <a:cs typeface="Times New Roman" panose="02020603050405020304" pitchFamily="18" charset="0"/>
              </a:rPr>
              <a:t>Quality control means making sure that the equipment used in green hydrogen production meets specific standards. It ensures that the equipment is reliable, safe, and performs as expected. </a:t>
            </a:r>
          </a:p>
          <a:p>
            <a:pPr algn="just"/>
            <a:r>
              <a:rPr lang="en-US" sz="1900" dirty="0">
                <a:solidFill>
                  <a:schemeClr val="bg1"/>
                </a:solidFill>
                <a:latin typeface="Calibri body"/>
                <a:cs typeface="Times New Roman" panose="02020603050405020304" pitchFamily="18" charset="0"/>
              </a:rPr>
              <a:t>Also high quality of hydrogen is produced efficiently &amp; safely while minimizing the environmental impact.</a:t>
            </a:r>
          </a:p>
          <a:p>
            <a:endParaRPr lang="en-IN" dirty="0"/>
          </a:p>
        </p:txBody>
      </p:sp>
    </p:spTree>
    <p:extLst>
      <p:ext uri="{BB962C8B-B14F-4D97-AF65-F5344CB8AC3E}">
        <p14:creationId xmlns:p14="http://schemas.microsoft.com/office/powerpoint/2010/main" val="1727693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68213" y="5765073"/>
            <a:ext cx="29080440" cy="1432684"/>
          </a:xfrm>
          <a:prstGeom prst="rect">
            <a:avLst/>
          </a:prstGeom>
        </p:spPr>
      </p:pic>
      <p:sp>
        <p:nvSpPr>
          <p:cNvPr id="33" name="Oval 32">
            <a:extLst>
              <a:ext uri="{FF2B5EF4-FFF2-40B4-BE49-F238E27FC236}">
                <a16:creationId xmlns:a16="http://schemas.microsoft.com/office/drawing/2014/main" id="{0F717FD6-2D65-4201-96C5-91781586F83D}"/>
              </a:ext>
            </a:extLst>
          </p:cNvPr>
          <p:cNvSpPr/>
          <p:nvPr/>
        </p:nvSpPr>
        <p:spPr>
          <a:xfrm>
            <a:off x="1409297" y="602809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E0F58965-0523-4D8E-94B1-A9AE6F27951D}"/>
              </a:ext>
            </a:extLst>
          </p:cNvPr>
          <p:cNvSpPr/>
          <p:nvPr/>
        </p:nvSpPr>
        <p:spPr>
          <a:xfrm>
            <a:off x="2740360" y="602809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5581E0CC-3F0F-4D94-B7A5-F0CBBEB385B9}"/>
              </a:ext>
            </a:extLst>
          </p:cNvPr>
          <p:cNvSpPr/>
          <p:nvPr/>
        </p:nvSpPr>
        <p:spPr>
          <a:xfrm>
            <a:off x="4093055" y="6004413"/>
            <a:ext cx="743309"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1BC1D1C2-95E3-4B89-9E2B-87B39D5E006E}"/>
              </a:ext>
            </a:extLst>
          </p:cNvPr>
          <p:cNvSpPr/>
          <p:nvPr/>
        </p:nvSpPr>
        <p:spPr>
          <a:xfrm>
            <a:off x="5436096" y="598149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03541B7E-7265-4C9E-95A9-130CBAA7D967}"/>
              </a:ext>
            </a:extLst>
          </p:cNvPr>
          <p:cNvSpPr/>
          <p:nvPr/>
        </p:nvSpPr>
        <p:spPr>
          <a:xfrm>
            <a:off x="6514616" y="5602317"/>
            <a:ext cx="676389" cy="68614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6F6276EB-659D-41F8-82DA-98C9D89FE0CD}"/>
              </a:ext>
            </a:extLst>
          </p:cNvPr>
          <p:cNvSpPr/>
          <p:nvPr/>
        </p:nvSpPr>
        <p:spPr>
          <a:xfrm>
            <a:off x="7843232" y="600441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270CCE05-F568-4CD4-9320-F3300B68B7CB}"/>
              </a:ext>
            </a:extLst>
          </p:cNvPr>
          <p:cNvSpPr/>
          <p:nvPr/>
        </p:nvSpPr>
        <p:spPr>
          <a:xfrm>
            <a:off x="9285580" y="601003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43C2B8DB-8E67-4D58-8C60-38CAD909E490}"/>
              </a:ext>
            </a:extLst>
          </p:cNvPr>
          <p:cNvSpPr/>
          <p:nvPr/>
        </p:nvSpPr>
        <p:spPr>
          <a:xfrm>
            <a:off x="10875532" y="601003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hlinkClick r:id="rId3" action="ppaction://hlinksldjump"/>
            <a:extLst>
              <a:ext uri="{FF2B5EF4-FFF2-40B4-BE49-F238E27FC236}">
                <a16:creationId xmlns:a16="http://schemas.microsoft.com/office/drawing/2014/main" id="{D89DA9A6-4991-40AA-A681-152718D89D7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08586" y="5755147"/>
            <a:ext cx="488448" cy="416831"/>
          </a:xfrm>
          <a:prstGeom prst="rect">
            <a:avLst/>
          </a:prstGeom>
          <a:effectLst>
            <a:outerShdw blurRad="50800" dist="38100" dir="2700000" algn="tl" rotWithShape="0">
              <a:prstClr val="black">
                <a:alpha val="40000"/>
              </a:prstClr>
            </a:outerShdw>
          </a:effectLst>
        </p:spPr>
      </p:pic>
      <p:sp>
        <p:nvSpPr>
          <p:cNvPr id="49" name="Oval 48">
            <a:extLst>
              <a:ext uri="{FF2B5EF4-FFF2-40B4-BE49-F238E27FC236}">
                <a16:creationId xmlns:a16="http://schemas.microsoft.com/office/drawing/2014/main" id="{73ED08D2-ADD4-4742-B10F-986AAB8F1CA9}"/>
              </a:ext>
            </a:extLst>
          </p:cNvPr>
          <p:cNvSpPr/>
          <p:nvPr/>
        </p:nvSpPr>
        <p:spPr>
          <a:xfrm>
            <a:off x="171027" y="6043163"/>
            <a:ext cx="735183"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hlinkClick r:id="rId5" action="ppaction://hlinksldjump"/>
            <a:extLst>
              <a:ext uri="{FF2B5EF4-FFF2-40B4-BE49-F238E27FC236}">
                <a16:creationId xmlns:a16="http://schemas.microsoft.com/office/drawing/2014/main" id="{64F1649A-A519-4388-9C23-C0629646E22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88523" y="6128187"/>
            <a:ext cx="500190" cy="495601"/>
          </a:xfrm>
          <a:prstGeom prst="rect">
            <a:avLst/>
          </a:prstGeom>
        </p:spPr>
      </p:pic>
      <p:pic>
        <p:nvPicPr>
          <p:cNvPr id="51" name="Picture 50">
            <a:hlinkClick r:id="rId7" action="ppaction://hlinksldjump"/>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68500" y1="58750" x2="68500" y2="58750"/>
                        <a14:foregroundMark x1="68750" y1="60375" x2="68750" y2="60375"/>
                        <a14:foregroundMark x1="71375" y1="60625" x2="71375" y2="60625"/>
                      </a14:backgroundRemoval>
                    </a14:imgEffect>
                  </a14:imgLayer>
                </a14:imgProps>
              </a:ext>
            </a:extLst>
          </a:blip>
          <a:stretch>
            <a:fillRect/>
          </a:stretch>
        </p:blipFill>
        <p:spPr>
          <a:xfrm>
            <a:off x="1405742" y="6099612"/>
            <a:ext cx="774980" cy="550405"/>
          </a:xfrm>
          <a:prstGeom prst="rect">
            <a:avLst/>
          </a:prstGeom>
        </p:spPr>
      </p:pic>
      <p:pic>
        <p:nvPicPr>
          <p:cNvPr id="52" name="Picture 51">
            <a:hlinkClick r:id="rId10" action="ppaction://hlinksldjump"/>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47154" y1="35180" x2="47154" y2="35180"/>
                        <a14:foregroundMark x1="52692" y1="44532" x2="52692" y2="44532"/>
                      </a14:backgroundRemoval>
                    </a14:imgEffect>
                  </a14:imgLayer>
                </a14:imgProps>
              </a:ext>
            </a:extLst>
          </a:blip>
          <a:stretch>
            <a:fillRect/>
          </a:stretch>
        </p:blipFill>
        <p:spPr>
          <a:xfrm>
            <a:off x="2685970" y="5974624"/>
            <a:ext cx="852534" cy="894437"/>
          </a:xfrm>
          <a:prstGeom prst="rect">
            <a:avLst/>
          </a:prstGeom>
        </p:spPr>
      </p:pic>
      <p:pic>
        <p:nvPicPr>
          <p:cNvPr id="53" name="Picture 52">
            <a:hlinkClick r:id="rId13" action="ppaction://hlinksldjump"/>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25462" y1="35036" x2="25462" y2="35036"/>
                        <a14:foregroundMark x1="23077" y1="43309" x2="23077" y2="43309"/>
                        <a14:foregroundMark x1="26154" y1="58201" x2="26154" y2="58201"/>
                        <a14:foregroundMark x1="48000" y1="68633" x2="48000" y2="68633"/>
                        <a14:foregroundMark x1="75538" y1="44460" x2="75538" y2="44460"/>
                        <a14:foregroundMark x1="73385" y1="32878" x2="73385" y2="32878"/>
                        <a14:foregroundMark x1="52538" y1="26259" x2="52538" y2="26259"/>
                      </a14:backgroundRemoval>
                    </a14:imgEffect>
                  </a14:imgLayer>
                </a14:imgProps>
              </a:ext>
            </a:extLst>
          </a:blip>
          <a:stretch>
            <a:fillRect/>
          </a:stretch>
        </p:blipFill>
        <p:spPr>
          <a:xfrm>
            <a:off x="7747731" y="5838727"/>
            <a:ext cx="923005" cy="1144108"/>
          </a:xfrm>
          <a:prstGeom prst="rect">
            <a:avLst/>
          </a:prstGeom>
        </p:spPr>
      </p:pic>
      <p:pic>
        <p:nvPicPr>
          <p:cNvPr id="41" name="Picture 40">
            <a:hlinkClick r:id="rId16" action="ppaction://hlinksldjump"/>
            <a:extLst>
              <a:ext uri="{FF2B5EF4-FFF2-40B4-BE49-F238E27FC236}">
                <a16:creationId xmlns:a16="http://schemas.microsoft.com/office/drawing/2014/main" id="{0F37CE81-FD84-43B9-B0A2-29C161BC7892}"/>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4188880" y="6097689"/>
            <a:ext cx="563268" cy="563268"/>
          </a:xfrm>
          <a:prstGeom prst="rect">
            <a:avLst/>
          </a:prstGeom>
          <a:effectLst>
            <a:outerShdw blurRad="50800" dist="38100" dir="2700000" algn="tl" rotWithShape="0">
              <a:prstClr val="black">
                <a:alpha val="40000"/>
              </a:prstClr>
            </a:outerShdw>
          </a:effectLst>
        </p:spPr>
      </p:pic>
      <p:pic>
        <p:nvPicPr>
          <p:cNvPr id="24" name="Picture 23">
            <a:hlinkClick r:id="rId18" action="ppaction://hlinksldjump"/>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flipV="1">
            <a:off x="9409826" y="6134776"/>
            <a:ext cx="492311" cy="491810"/>
          </a:xfrm>
          <a:prstGeom prst="rect">
            <a:avLst/>
          </a:prstGeom>
        </p:spPr>
      </p:pic>
      <p:pic>
        <p:nvPicPr>
          <p:cNvPr id="3" name="Picture 2">
            <a:hlinkClick r:id="rId20" action="ppaction://hlinksldjump"/>
            <a:extLst>
              <a:ext uri="{FF2B5EF4-FFF2-40B4-BE49-F238E27FC236}">
                <a16:creationId xmlns:a16="http://schemas.microsoft.com/office/drawing/2014/main" id="{D64DE247-E220-D312-1BAF-8E544EBCFA6E}"/>
              </a:ext>
            </a:extLst>
          </p:cNvPr>
          <p:cNvPicPr>
            <a:picLocks noChangeAspect="1"/>
          </p:cNvPicPr>
          <p:nvPr/>
        </p:nvPicPr>
        <p:blipFill>
          <a:blip r:embed="rId21"/>
          <a:stretch>
            <a:fillRect/>
          </a:stretch>
        </p:blipFill>
        <p:spPr>
          <a:xfrm>
            <a:off x="10913407" y="5974624"/>
            <a:ext cx="693561" cy="774723"/>
          </a:xfrm>
          <a:prstGeom prst="rect">
            <a:avLst/>
          </a:prstGeom>
        </p:spPr>
      </p:pic>
      <p:pic>
        <p:nvPicPr>
          <p:cNvPr id="23" name="Picture 22">
            <a:hlinkClick r:id="rId3" action="ppaction://hlinksldjump"/>
            <a:extLst>
              <a:ext uri="{FF2B5EF4-FFF2-40B4-BE49-F238E27FC236}">
                <a16:creationId xmlns:a16="http://schemas.microsoft.com/office/drawing/2014/main" id="{F7B07432-818C-42E0-AA97-E4DDD0D3856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542935" y="6091534"/>
            <a:ext cx="518510" cy="518510"/>
          </a:xfrm>
          <a:prstGeom prst="rect">
            <a:avLst/>
          </a:prstGeom>
          <a:effectLst>
            <a:outerShdw blurRad="50800" dist="38100" dir="2700000" algn="tl" rotWithShape="0">
              <a:prstClr val="black">
                <a:alpha val="40000"/>
              </a:prstClr>
            </a:outerShdw>
          </a:effectLst>
        </p:spPr>
      </p:pic>
      <p:graphicFrame>
        <p:nvGraphicFramePr>
          <p:cNvPr id="4" name="Table 3"/>
          <p:cNvGraphicFramePr>
            <a:graphicFrameLocks noGrp="1"/>
          </p:cNvGraphicFramePr>
          <p:nvPr>
            <p:extLst>
              <p:ext uri="{D42A27DB-BD31-4B8C-83A1-F6EECF244321}">
                <p14:modId xmlns:p14="http://schemas.microsoft.com/office/powerpoint/2010/main" val="3982576207"/>
              </p:ext>
            </p:extLst>
          </p:nvPr>
        </p:nvGraphicFramePr>
        <p:xfrm>
          <a:off x="171029" y="648291"/>
          <a:ext cx="11874666" cy="4938648"/>
        </p:xfrm>
        <a:graphic>
          <a:graphicData uri="http://schemas.openxmlformats.org/drawingml/2006/table">
            <a:tbl>
              <a:tblPr firstRow="1" bandRow="1">
                <a:tableStyleId>{C4B1156A-380E-4F78-BDF5-A606A8083BF9}</a:tableStyleId>
              </a:tblPr>
              <a:tblGrid>
                <a:gridCol w="652818">
                  <a:extLst>
                    <a:ext uri="{9D8B030D-6E8A-4147-A177-3AD203B41FA5}">
                      <a16:colId xmlns:a16="http://schemas.microsoft.com/office/drawing/2014/main" val="1054346722"/>
                    </a:ext>
                  </a:extLst>
                </a:gridCol>
                <a:gridCol w="3861517">
                  <a:extLst>
                    <a:ext uri="{9D8B030D-6E8A-4147-A177-3AD203B41FA5}">
                      <a16:colId xmlns:a16="http://schemas.microsoft.com/office/drawing/2014/main" val="75811528"/>
                    </a:ext>
                  </a:extLst>
                </a:gridCol>
                <a:gridCol w="1465655">
                  <a:extLst>
                    <a:ext uri="{9D8B030D-6E8A-4147-A177-3AD203B41FA5}">
                      <a16:colId xmlns:a16="http://schemas.microsoft.com/office/drawing/2014/main" val="840735157"/>
                    </a:ext>
                  </a:extLst>
                </a:gridCol>
                <a:gridCol w="1543386">
                  <a:extLst>
                    <a:ext uri="{9D8B030D-6E8A-4147-A177-3AD203B41FA5}">
                      <a16:colId xmlns:a16="http://schemas.microsoft.com/office/drawing/2014/main" val="4188754136"/>
                    </a:ext>
                  </a:extLst>
                </a:gridCol>
                <a:gridCol w="4351290">
                  <a:extLst>
                    <a:ext uri="{9D8B030D-6E8A-4147-A177-3AD203B41FA5}">
                      <a16:colId xmlns:a16="http://schemas.microsoft.com/office/drawing/2014/main" val="1114384223"/>
                    </a:ext>
                  </a:extLst>
                </a:gridCol>
              </a:tblGrid>
              <a:tr h="957535">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Sr.no</a:t>
                      </a:r>
                    </a:p>
                  </a:txBody>
                  <a:tcPr marL="68580" marR="68580" marT="0" marB="0"/>
                </a:tc>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TITLE OF RESEARCH PAPER</a:t>
                      </a:r>
                    </a:p>
                  </a:txBody>
                  <a:tcPr marL="68580" marR="68580" marT="0" marB="0"/>
                </a:tc>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AUTHOR</a:t>
                      </a:r>
                    </a:p>
                  </a:txBody>
                  <a:tcPr marL="68580" marR="68580" marT="0" marB="0"/>
                </a:tc>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DATE OF </a:t>
                      </a:r>
                    </a:p>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PUBLICATION</a:t>
                      </a:r>
                    </a:p>
                  </a:txBody>
                  <a:tcPr marL="68580" marR="68580" marT="0" marB="0"/>
                </a:tc>
                <a:tc>
                  <a:txBody>
                    <a:bodyPr/>
                    <a:lstStyle/>
                    <a:p>
                      <a:pPr marL="0" marR="0" algn="ctr">
                        <a:lnSpc>
                          <a:spcPct val="107000"/>
                        </a:lnSpc>
                        <a:spcBef>
                          <a:spcPts val="0"/>
                        </a:spcBef>
                        <a:spcAft>
                          <a:spcPts val="0"/>
                        </a:spcAft>
                      </a:pPr>
                      <a:endParaRPr lang="en-US" sz="1800" b="1" dirty="0">
                        <a:solidFill>
                          <a:schemeClr val="tx1"/>
                        </a:solidFill>
                        <a:latin typeface="+mn-lt"/>
                        <a:cs typeface="Times New Roman" panose="02020603050405020304" pitchFamily="18" charset="0"/>
                      </a:endParaRPr>
                    </a:p>
                    <a:p>
                      <a:pPr marL="0" marR="0" algn="ctr">
                        <a:lnSpc>
                          <a:spcPct val="107000"/>
                        </a:lnSpc>
                        <a:spcBef>
                          <a:spcPts val="0"/>
                        </a:spcBef>
                        <a:spcAft>
                          <a:spcPts val="0"/>
                        </a:spcAft>
                      </a:pPr>
                      <a:r>
                        <a:rPr lang="en-US" sz="1800" b="1" dirty="0">
                          <a:solidFill>
                            <a:schemeClr val="tx1"/>
                          </a:solidFill>
                          <a:latin typeface="+mn-lt"/>
                          <a:cs typeface="Times New Roman" panose="02020603050405020304" pitchFamily="18" charset="0"/>
                        </a:rPr>
                        <a:t>CONCLUSION</a:t>
                      </a:r>
                      <a:endParaRPr lang="en-US" sz="18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1375949"/>
                  </a:ext>
                </a:extLst>
              </a:tr>
              <a:tr h="1359833">
                <a:tc>
                  <a:txBody>
                    <a:bodyPr/>
                    <a:lstStyle/>
                    <a:p>
                      <a:pPr marL="0" indent="0" algn="l">
                        <a:buFont typeface="+mj-lt"/>
                        <a:buNone/>
                      </a:pPr>
                      <a:endParaRPr lang="en-US" sz="1800" b="1" dirty="0"/>
                    </a:p>
                    <a:p>
                      <a:pPr marL="0" indent="0" algn="l">
                        <a:buFont typeface="+mj-lt"/>
                        <a:buNone/>
                      </a:pPr>
                      <a:endParaRPr lang="en-US" sz="1800" b="1" dirty="0"/>
                    </a:p>
                    <a:p>
                      <a:pPr marL="0" indent="0" algn="ctr">
                        <a:buFont typeface="+mj-lt"/>
                        <a:buNone/>
                      </a:pPr>
                      <a:r>
                        <a:rPr lang="en-US" sz="1800" b="1" dirty="0"/>
                        <a:t>1.</a:t>
                      </a:r>
                    </a:p>
                  </a:txBody>
                  <a:tcPr/>
                </a:tc>
                <a:tc>
                  <a:txBody>
                    <a:bodyPr/>
                    <a:lstStyle/>
                    <a:p>
                      <a:pPr marL="0" indent="0" algn="l">
                        <a:buFont typeface="+mj-lt"/>
                        <a:buNone/>
                      </a:pPr>
                      <a:r>
                        <a:rPr lang="en-US" sz="1800" b="1" dirty="0"/>
                        <a:t>Certification of green hydrogen production systems.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Axel Dombrowski</a:t>
                      </a:r>
                      <a:endParaRPr lang="en-US" sz="1800" b="1" kern="1200" dirty="0">
                        <a:solidFill>
                          <a:schemeClr val="dk1"/>
                        </a:solidFill>
                        <a:effectLst/>
                        <a:latin typeface="+mn-lt"/>
                        <a:ea typeface="+mn-ea"/>
                        <a:cs typeface="+mn-cs"/>
                      </a:endParaRPr>
                    </a:p>
                    <a:p>
                      <a:endParaRPr lang="en-US" sz="1800" b="1" dirty="0"/>
                    </a:p>
                  </a:txBody>
                  <a:tcPr/>
                </a:tc>
                <a:tc>
                  <a:txBody>
                    <a:bodyPr/>
                    <a:lstStyle/>
                    <a:p>
                      <a:r>
                        <a:rPr lang="en-US" sz="1800" b="1" dirty="0"/>
                        <a:t>2021</a:t>
                      </a:r>
                    </a:p>
                  </a:txBody>
                  <a:tcPr/>
                </a:tc>
                <a:tc>
                  <a:txBody>
                    <a:bodyPr/>
                    <a:lstStyle/>
                    <a:p>
                      <a:r>
                        <a:rPr lang="en-US" sz="1600" b="1" dirty="0"/>
                        <a:t>The paper concludes that the certification provides transparency and guidelines for all stakeholders, reduce risks and accelerate the procedure for electrolysis projects</a:t>
                      </a:r>
                      <a:r>
                        <a:rPr lang="en-US" sz="1600" b="1" baseline="0" dirty="0"/>
                        <a:t>. Defines quality &amp; service life for </a:t>
                      </a:r>
                      <a:r>
                        <a:rPr lang="en-US" sz="1600" b="1" baseline="0" dirty="0" err="1"/>
                        <a:t>electrolyzer</a:t>
                      </a:r>
                      <a:r>
                        <a:rPr lang="en-US" sz="1600" b="1" baseline="0" dirty="0"/>
                        <a:t> system.</a:t>
                      </a:r>
                      <a:endParaRPr lang="en-US" sz="1600" b="1" dirty="0"/>
                    </a:p>
                  </a:txBody>
                  <a:tcPr/>
                </a:tc>
                <a:extLst>
                  <a:ext uri="{0D108BD9-81ED-4DB2-BD59-A6C34878D82A}">
                    <a16:rowId xmlns:a16="http://schemas.microsoft.com/office/drawing/2014/main" val="1781708919"/>
                  </a:ext>
                </a:extLst>
              </a:tr>
              <a:tr h="908400">
                <a:tc>
                  <a:txBody>
                    <a:bodyPr/>
                    <a:lstStyle/>
                    <a:p>
                      <a:endParaRPr lang="en-US" sz="1800" b="1" dirty="0"/>
                    </a:p>
                    <a:p>
                      <a:pPr algn="ctr"/>
                      <a:r>
                        <a:rPr lang="en-US" sz="1800" b="1" dirty="0"/>
                        <a:t>2.</a:t>
                      </a:r>
                    </a:p>
                  </a:txBody>
                  <a:tcPr/>
                </a:tc>
                <a:tc>
                  <a:txBody>
                    <a:bodyPr/>
                    <a:lstStyle/>
                    <a:p>
                      <a:r>
                        <a:rPr lang="en-US" sz="1800" b="1" dirty="0"/>
                        <a:t>Economic hydrogen production</a:t>
                      </a:r>
                    </a:p>
                  </a:txBody>
                  <a:tcPr/>
                </a:tc>
                <a:tc>
                  <a:txBody>
                    <a:bodyPr/>
                    <a:lstStyle/>
                    <a:p>
                      <a:r>
                        <a:rPr lang="en-US" sz="1800" b="1" dirty="0"/>
                        <a:t>Hank et al</a:t>
                      </a:r>
                    </a:p>
                  </a:txBody>
                  <a:tcPr/>
                </a:tc>
                <a:tc>
                  <a:txBody>
                    <a:bodyPr/>
                    <a:lstStyle/>
                    <a:p>
                      <a:r>
                        <a:rPr lang="en-US" sz="1800" b="1" dirty="0"/>
                        <a:t>2018</a:t>
                      </a:r>
                    </a:p>
                  </a:txBody>
                  <a:tcPr/>
                </a:tc>
                <a:tc>
                  <a:txBody>
                    <a:bodyPr/>
                    <a:lstStyle/>
                    <a:p>
                      <a:r>
                        <a:rPr lang="en-US" sz="1600" b="1" dirty="0"/>
                        <a:t>The paper concludes that</a:t>
                      </a:r>
                      <a:r>
                        <a:rPr lang="en-US" sz="1600" b="1" baseline="0" dirty="0"/>
                        <a:t> the economic survival of green hydrogen production and the need of ensuring equipment meets standards for long-term sustainability.</a:t>
                      </a:r>
                      <a:endParaRPr lang="en-US" sz="1600" b="1" dirty="0"/>
                    </a:p>
                  </a:txBody>
                  <a:tcPr/>
                </a:tc>
                <a:extLst>
                  <a:ext uri="{0D108BD9-81ED-4DB2-BD59-A6C34878D82A}">
                    <a16:rowId xmlns:a16="http://schemas.microsoft.com/office/drawing/2014/main" val="2080164204"/>
                  </a:ext>
                </a:extLst>
              </a:tr>
              <a:tr h="1477992">
                <a:tc>
                  <a:txBody>
                    <a:bodyPr/>
                    <a:lstStyle/>
                    <a:p>
                      <a:endParaRPr lang="en-US" b="1" u="none" dirty="0"/>
                    </a:p>
                    <a:p>
                      <a:pPr algn="ctr"/>
                      <a:r>
                        <a:rPr lang="en-US" b="1" u="none" dirty="0"/>
                        <a:t>3.</a:t>
                      </a:r>
                    </a:p>
                  </a:txBody>
                  <a:tcPr/>
                </a:tc>
                <a:tc>
                  <a:txBody>
                    <a:bodyPr/>
                    <a:lstStyle/>
                    <a:p>
                      <a:r>
                        <a:rPr lang="en-US" sz="1800" b="1" u="none" kern="1200" dirty="0">
                          <a:solidFill>
                            <a:schemeClr val="dk1"/>
                          </a:solidFill>
                          <a:effectLst/>
                          <a:latin typeface="+mn-lt"/>
                          <a:ea typeface="+mn-ea"/>
                          <a:cs typeface="+mn-cs"/>
                        </a:rPr>
                        <a:t>Harnessing Green Hydrogen</a:t>
                      </a:r>
                      <a:endParaRPr lang="en-US" b="1" u="none" dirty="0"/>
                    </a:p>
                  </a:txBody>
                  <a:tcPr/>
                </a:tc>
                <a:tc>
                  <a:txBody>
                    <a:bodyPr/>
                    <a:lstStyle/>
                    <a:p>
                      <a:r>
                        <a:rPr lang="en-US" sz="1800" b="1" dirty="0"/>
                        <a:t>Kowtham Raj, </a:t>
                      </a:r>
                    </a:p>
                    <a:p>
                      <a:r>
                        <a:rPr lang="en-US" sz="1800" b="1" dirty="0"/>
                        <a:t>NITI Aayog</a:t>
                      </a:r>
                    </a:p>
                  </a:txBody>
                  <a:tcPr/>
                </a:tc>
                <a:tc>
                  <a:txBody>
                    <a:bodyPr/>
                    <a:lstStyle/>
                    <a:p>
                      <a:r>
                        <a:rPr lang="en-US" sz="1800" b="1" dirty="0"/>
                        <a:t>2022</a:t>
                      </a:r>
                    </a:p>
                  </a:txBody>
                  <a:tcPr/>
                </a:tc>
                <a:tc>
                  <a:txBody>
                    <a:bodyPr/>
                    <a:lstStyle/>
                    <a:p>
                      <a:r>
                        <a:rPr lang="en-US" sz="1600" b="1" dirty="0"/>
                        <a:t>The paper concludes that the potential and challenges of green hydrogen in India, and proposes a roadmap for its development and deployment, because green hydrogen can play a key role in India’s energy transition, for</a:t>
                      </a:r>
                      <a:r>
                        <a:rPr lang="en-US" sz="1600" b="1" baseline="0" dirty="0"/>
                        <a:t> </a:t>
                      </a:r>
                      <a:r>
                        <a:rPr lang="en-US" sz="1600" b="1" dirty="0"/>
                        <a:t>decarburization</a:t>
                      </a:r>
                      <a:r>
                        <a:rPr lang="en-US" sz="1600" b="1" baseline="0" dirty="0"/>
                        <a:t> </a:t>
                      </a:r>
                      <a:r>
                        <a:rPr lang="en-US" sz="1600" b="1" dirty="0"/>
                        <a:t>&amp; international collaboration.</a:t>
                      </a:r>
                    </a:p>
                  </a:txBody>
                  <a:tcPr/>
                </a:tc>
                <a:extLst>
                  <a:ext uri="{0D108BD9-81ED-4DB2-BD59-A6C34878D82A}">
                    <a16:rowId xmlns:a16="http://schemas.microsoft.com/office/drawing/2014/main" val="869429955"/>
                  </a:ext>
                </a:extLst>
              </a:tr>
            </a:tbl>
          </a:graphicData>
        </a:graphic>
      </p:graphicFrame>
      <p:sp>
        <p:nvSpPr>
          <p:cNvPr id="6" name="TextBox 5">
            <a:extLst>
              <a:ext uri="{FF2B5EF4-FFF2-40B4-BE49-F238E27FC236}">
                <a16:creationId xmlns:a16="http://schemas.microsoft.com/office/drawing/2014/main" id="{4F703E17-1861-47DB-8107-A75FB81E8105}"/>
              </a:ext>
            </a:extLst>
          </p:cNvPr>
          <p:cNvSpPr txBox="1"/>
          <p:nvPr/>
        </p:nvSpPr>
        <p:spPr>
          <a:xfrm>
            <a:off x="1935352" y="0"/>
            <a:ext cx="8303617" cy="584775"/>
          </a:xfrm>
          <a:prstGeom prst="rect">
            <a:avLst/>
          </a:prstGeom>
          <a:noFill/>
        </p:spPr>
        <p:txBody>
          <a:bodyPr wrap="square" rtlCol="0">
            <a:spAutoFit/>
          </a:bodyPr>
          <a:lstStyle/>
          <a:p>
            <a:pPr algn="ctr"/>
            <a:r>
              <a:rPr lang="en-US" sz="3200" b="1" dirty="0">
                <a:solidFill>
                  <a:schemeClr val="bg1"/>
                </a:solidFill>
                <a:cs typeface="Aharoni" panose="02010803020104030203" pitchFamily="2" charset="-79"/>
              </a:rPr>
              <a:t>LITERATURE REVIEW</a:t>
            </a:r>
            <a:endParaRPr lang="en-US" sz="3600" b="1" dirty="0">
              <a:solidFill>
                <a:schemeClr val="bg1"/>
              </a:solidFill>
              <a:cs typeface="Aharoni" panose="02010803020104030203" pitchFamily="2" charset="-79"/>
            </a:endParaRPr>
          </a:p>
        </p:txBody>
      </p:sp>
    </p:spTree>
    <p:extLst>
      <p:ext uri="{BB962C8B-B14F-4D97-AF65-F5344CB8AC3E}">
        <p14:creationId xmlns:p14="http://schemas.microsoft.com/office/powerpoint/2010/main" val="167841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A8405D18-0B5F-4696-8B74-89B5E3F1372E}"/>
              </a:ext>
            </a:extLst>
          </p:cNvPr>
          <p:cNvSpPr/>
          <p:nvPr/>
        </p:nvSpPr>
        <p:spPr>
          <a:xfrm>
            <a:off x="8433681" y="5564689"/>
            <a:ext cx="730600" cy="74080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5462" y1="35036" x2="25462" y2="35036"/>
                        <a14:foregroundMark x1="23077" y1="43309" x2="23077" y2="43309"/>
                        <a14:foregroundMark x1="26154" y1="58201" x2="26154" y2="58201"/>
                        <a14:foregroundMark x1="48000" y1="68633" x2="48000" y2="68633"/>
                        <a14:foregroundMark x1="75538" y1="44460" x2="75538" y2="44460"/>
                        <a14:foregroundMark x1="73385" y1="32878" x2="73385" y2="32878"/>
                        <a14:foregroundMark x1="52538" y1="26259" x2="52538" y2="26259"/>
                      </a14:backgroundRemoval>
                    </a14:imgEffect>
                  </a14:imgLayer>
                </a14:imgProps>
              </a:ext>
            </a:extLst>
          </a:blip>
          <a:stretch>
            <a:fillRect/>
          </a:stretch>
        </p:blipFill>
        <p:spPr>
          <a:xfrm>
            <a:off x="8391385" y="5479853"/>
            <a:ext cx="791466" cy="981059"/>
          </a:xfrm>
          <a:prstGeom prst="rect">
            <a:avLst/>
          </a:prstGeom>
        </p:spPr>
      </p:pic>
      <p:sp>
        <p:nvSpPr>
          <p:cNvPr id="40" name="Freeform: Shape 39">
            <a:extLst>
              <a:ext uri="{FF2B5EF4-FFF2-40B4-BE49-F238E27FC236}">
                <a16:creationId xmlns:a16="http://schemas.microsoft.com/office/drawing/2014/main" id="{65D753F4-1E0C-45F2-BEFD-B36A9B5193D0}"/>
              </a:ext>
            </a:extLst>
          </p:cNvPr>
          <p:cNvSpPr/>
          <p:nvPr/>
        </p:nvSpPr>
        <p:spPr>
          <a:xfrm>
            <a:off x="-6650346" y="5885102"/>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Oval 40">
            <a:extLst>
              <a:ext uri="{FF2B5EF4-FFF2-40B4-BE49-F238E27FC236}">
                <a16:creationId xmlns:a16="http://schemas.microsoft.com/office/drawing/2014/main" id="{48837B09-287E-4293-8C0B-9BE39B7C4DA0}"/>
              </a:ext>
            </a:extLst>
          </p:cNvPr>
          <p:cNvSpPr/>
          <p:nvPr/>
        </p:nvSpPr>
        <p:spPr>
          <a:xfrm>
            <a:off x="1666147" y="604715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43E81F1A-CB30-46CF-9083-63137EDC59A8}"/>
              </a:ext>
            </a:extLst>
          </p:cNvPr>
          <p:cNvSpPr/>
          <p:nvPr/>
        </p:nvSpPr>
        <p:spPr>
          <a:xfrm>
            <a:off x="3014303" y="60477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520419D9-A7A4-41D5-AE7C-CA336DCE66F1}"/>
              </a:ext>
            </a:extLst>
          </p:cNvPr>
          <p:cNvSpPr/>
          <p:nvPr/>
        </p:nvSpPr>
        <p:spPr>
          <a:xfrm>
            <a:off x="4238327" y="604408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F380338-50B3-4952-BC48-DD0B4D5781B8}"/>
              </a:ext>
            </a:extLst>
          </p:cNvPr>
          <p:cNvSpPr/>
          <p:nvPr/>
        </p:nvSpPr>
        <p:spPr>
          <a:xfrm>
            <a:off x="5601151" y="6013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DBF56EFC-7742-4E18-8DFD-F1AD5B9F29EA}"/>
              </a:ext>
            </a:extLst>
          </p:cNvPr>
          <p:cNvSpPr/>
          <p:nvPr/>
        </p:nvSpPr>
        <p:spPr>
          <a:xfrm>
            <a:off x="7084273" y="6013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6024B5C3-3E2D-4874-9435-0C7F2EF48EB9}"/>
              </a:ext>
            </a:extLst>
          </p:cNvPr>
          <p:cNvSpPr/>
          <p:nvPr/>
        </p:nvSpPr>
        <p:spPr>
          <a:xfrm>
            <a:off x="9679998" y="6029005"/>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E9164E0C-B8A7-499D-8DF3-E0D024673998}"/>
              </a:ext>
            </a:extLst>
          </p:cNvPr>
          <p:cNvSpPr/>
          <p:nvPr/>
        </p:nvSpPr>
        <p:spPr>
          <a:xfrm>
            <a:off x="11163120" y="602900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hlinkClick r:id="rId5" action="ppaction://hlinksldjump"/>
            <a:extLst>
              <a:ext uri="{FF2B5EF4-FFF2-40B4-BE49-F238E27FC236}">
                <a16:creationId xmlns:a16="http://schemas.microsoft.com/office/drawing/2014/main" id="{CC41E8AE-BEC2-48B8-9545-464B66E25CD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334304" y="6132850"/>
            <a:ext cx="563268" cy="563268"/>
          </a:xfrm>
          <a:prstGeom prst="rect">
            <a:avLst/>
          </a:prstGeom>
          <a:effectLst>
            <a:outerShdw blurRad="50800" dist="38100" dir="2700000" algn="tl" rotWithShape="0">
              <a:prstClr val="black">
                <a:alpha val="40000"/>
              </a:prstClr>
            </a:outerShdw>
          </a:effectLst>
        </p:spPr>
      </p:pic>
      <p:sp>
        <p:nvSpPr>
          <p:cNvPr id="69" name="Oval 68">
            <a:extLst>
              <a:ext uri="{FF2B5EF4-FFF2-40B4-BE49-F238E27FC236}">
                <a16:creationId xmlns:a16="http://schemas.microsoft.com/office/drawing/2014/main" id="{B6819901-48DB-4957-88EC-B2EB952E36BD}"/>
              </a:ext>
            </a:extLst>
          </p:cNvPr>
          <p:cNvSpPr/>
          <p:nvPr/>
        </p:nvSpPr>
        <p:spPr>
          <a:xfrm>
            <a:off x="272906" y="6047827"/>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69">
            <a:hlinkClick r:id="rId7" action="ppaction://hlinksldjump"/>
            <a:extLst>
              <a:ext uri="{FF2B5EF4-FFF2-40B4-BE49-F238E27FC236}">
                <a16:creationId xmlns:a16="http://schemas.microsoft.com/office/drawing/2014/main" id="{4D3A6DDE-D2B1-4B4C-99C4-575EFC4C8BB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06546" y="6113206"/>
            <a:ext cx="500190" cy="495601"/>
          </a:xfrm>
          <a:prstGeom prst="rect">
            <a:avLst/>
          </a:prstGeom>
        </p:spPr>
      </p:pic>
      <p:pic>
        <p:nvPicPr>
          <p:cNvPr id="35" name="Picture 34">
            <a:hlinkClick r:id="rId9" action="ppaction://hlinksldjump"/>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8500" y1="58750" x2="68500" y2="58750"/>
                        <a14:foregroundMark x1="68750" y1="60375" x2="68750" y2="60375"/>
                        <a14:foregroundMark x1="71375" y1="60625" x2="71375" y2="60625"/>
                      </a14:backgroundRemoval>
                    </a14:imgEffect>
                  </a14:imgLayer>
                </a14:imgProps>
              </a:ext>
            </a:extLst>
          </a:blip>
          <a:stretch>
            <a:fillRect/>
          </a:stretch>
        </p:blipFill>
        <p:spPr>
          <a:xfrm>
            <a:off x="1686696" y="6129958"/>
            <a:ext cx="774980" cy="503806"/>
          </a:xfrm>
          <a:prstGeom prst="rect">
            <a:avLst/>
          </a:prstGeom>
        </p:spPr>
      </p:pic>
      <p:pic>
        <p:nvPicPr>
          <p:cNvPr id="66" name="Picture 65">
            <a:hlinkClick r:id="rId12" action="ppaction://hlinksldjump"/>
          </p:cNvPr>
          <p:cNvPicPr>
            <a:picLocks noChangeAspect="1"/>
          </p:cNvPicPr>
          <p:nvPr/>
        </p:nvPicPr>
        <p:blipFill>
          <a:blip r:embed="rId13"/>
          <a:stretch>
            <a:fillRect/>
          </a:stretch>
        </p:blipFill>
        <p:spPr>
          <a:xfrm>
            <a:off x="11163120" y="6013694"/>
            <a:ext cx="693561" cy="774723"/>
          </a:xfrm>
          <a:prstGeom prst="rect">
            <a:avLst/>
          </a:prstGeom>
        </p:spPr>
      </p:pic>
      <p:sp>
        <p:nvSpPr>
          <p:cNvPr id="64" name="TextBox 63">
            <a:extLst>
              <a:ext uri="{FF2B5EF4-FFF2-40B4-BE49-F238E27FC236}">
                <a16:creationId xmlns:a16="http://schemas.microsoft.com/office/drawing/2014/main" id="{6F50C5E7-8A41-4CE0-84B0-828BDBFED9B1}"/>
              </a:ext>
            </a:extLst>
          </p:cNvPr>
          <p:cNvSpPr txBox="1"/>
          <p:nvPr/>
        </p:nvSpPr>
        <p:spPr>
          <a:xfrm>
            <a:off x="78425" y="-3879935"/>
            <a:ext cx="2478241" cy="224676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To reduce harmful effect of refrigerant by making refrigerant free environmental friendly refrigeration system using Peltier module</a:t>
            </a:r>
            <a:endParaRPr lang="en-US" sz="2000" b="1" dirty="0">
              <a:latin typeface="Century Gothic" panose="020B0502020202020204" pitchFamily="34" charset="0"/>
            </a:endParaRPr>
          </a:p>
        </p:txBody>
      </p:sp>
      <p:sp>
        <p:nvSpPr>
          <p:cNvPr id="67" name="TextBox 66">
            <a:extLst>
              <a:ext uri="{FF2B5EF4-FFF2-40B4-BE49-F238E27FC236}">
                <a16:creationId xmlns:a16="http://schemas.microsoft.com/office/drawing/2014/main" id="{6F50C5E7-8A41-4CE0-84B0-828BDBFED9B1}"/>
              </a:ext>
            </a:extLst>
          </p:cNvPr>
          <p:cNvSpPr txBox="1"/>
          <p:nvPr/>
        </p:nvSpPr>
        <p:spPr>
          <a:xfrm>
            <a:off x="-8345533" y="-5054882"/>
            <a:ext cx="2819005" cy="132343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To provide refrigeration in rural areas where continuous electricity supply is not available</a:t>
            </a:r>
            <a:endParaRPr lang="en-US" sz="2000" b="1" dirty="0">
              <a:latin typeface="Century Gothic" panose="020B0502020202020204" pitchFamily="34" charset="0"/>
            </a:endParaRPr>
          </a:p>
        </p:txBody>
      </p:sp>
      <p:sp>
        <p:nvSpPr>
          <p:cNvPr id="68" name="TextBox 67">
            <a:extLst>
              <a:ext uri="{FF2B5EF4-FFF2-40B4-BE49-F238E27FC236}">
                <a16:creationId xmlns:a16="http://schemas.microsoft.com/office/drawing/2014/main" id="{6F50C5E7-8A41-4CE0-84B0-828BDBFED9B1}"/>
              </a:ext>
            </a:extLst>
          </p:cNvPr>
          <p:cNvSpPr txBox="1"/>
          <p:nvPr/>
        </p:nvSpPr>
        <p:spPr>
          <a:xfrm>
            <a:off x="-8242405" y="-2267507"/>
            <a:ext cx="2819005"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To make cost effective refrigerator for small application use</a:t>
            </a:r>
            <a:endParaRPr lang="en-US" sz="2000" b="1" dirty="0">
              <a:latin typeface="Century Gothic" panose="020B0502020202020204" pitchFamily="34" charset="0"/>
            </a:endParaRPr>
          </a:p>
        </p:txBody>
      </p:sp>
      <p:grpSp>
        <p:nvGrpSpPr>
          <p:cNvPr id="99" name="Graphic 43">
            <a:extLst>
              <a:ext uri="{FF2B5EF4-FFF2-40B4-BE49-F238E27FC236}">
                <a16:creationId xmlns:a16="http://schemas.microsoft.com/office/drawing/2014/main" id="{C3745894-A0A8-5944-83DB-330185419DB6}"/>
              </a:ext>
            </a:extLst>
          </p:cNvPr>
          <p:cNvGrpSpPr/>
          <p:nvPr/>
        </p:nvGrpSpPr>
        <p:grpSpPr>
          <a:xfrm rot="269299" flipV="1">
            <a:off x="-1064604" y="-4047458"/>
            <a:ext cx="1458826" cy="482830"/>
            <a:chOff x="5270499" y="2952750"/>
            <a:chExt cx="1652160" cy="946643"/>
          </a:xfrm>
          <a:solidFill>
            <a:schemeClr val="tx1">
              <a:lumMod val="75000"/>
              <a:lumOff val="25000"/>
            </a:schemeClr>
          </a:solidFill>
        </p:grpSpPr>
        <p:sp>
          <p:nvSpPr>
            <p:cNvPr id="100" name="Freeform 99">
              <a:extLst>
                <a:ext uri="{FF2B5EF4-FFF2-40B4-BE49-F238E27FC236}">
                  <a16:creationId xmlns:a16="http://schemas.microsoft.com/office/drawing/2014/main" id="{591DF5C9-B946-224F-B4B5-7B534D82A08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101" name="Freeform 100">
              <a:extLst>
                <a:ext uri="{FF2B5EF4-FFF2-40B4-BE49-F238E27FC236}">
                  <a16:creationId xmlns:a16="http://schemas.microsoft.com/office/drawing/2014/main" id="{9EB2B74C-89FA-C448-B55A-66217C72D444}"/>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102" name="Graphic 43">
            <a:extLst>
              <a:ext uri="{FF2B5EF4-FFF2-40B4-BE49-F238E27FC236}">
                <a16:creationId xmlns:a16="http://schemas.microsoft.com/office/drawing/2014/main" id="{22774113-23C2-E64F-A389-8FF456199A0A}"/>
              </a:ext>
            </a:extLst>
          </p:cNvPr>
          <p:cNvGrpSpPr/>
          <p:nvPr/>
        </p:nvGrpSpPr>
        <p:grpSpPr>
          <a:xfrm rot="417027" flipH="1" flipV="1">
            <a:off x="-4529543" y="-3863889"/>
            <a:ext cx="1396237" cy="528243"/>
            <a:chOff x="5270499" y="2952750"/>
            <a:chExt cx="1652160" cy="946643"/>
          </a:xfrm>
          <a:solidFill>
            <a:schemeClr val="tx1">
              <a:lumMod val="75000"/>
              <a:lumOff val="25000"/>
            </a:schemeClr>
          </a:solidFill>
        </p:grpSpPr>
        <p:sp>
          <p:nvSpPr>
            <p:cNvPr id="103" name="Freeform 102">
              <a:extLst>
                <a:ext uri="{FF2B5EF4-FFF2-40B4-BE49-F238E27FC236}">
                  <a16:creationId xmlns:a16="http://schemas.microsoft.com/office/drawing/2014/main" id="{80A33F9F-A460-1744-8E9C-B350A5D79CF8}"/>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104" name="Freeform 103">
              <a:extLst>
                <a:ext uri="{FF2B5EF4-FFF2-40B4-BE49-F238E27FC236}">
                  <a16:creationId xmlns:a16="http://schemas.microsoft.com/office/drawing/2014/main" id="{04476EBC-BB00-2D41-A28A-D5D5C4931DF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105" name="Graphic 43">
            <a:extLst>
              <a:ext uri="{FF2B5EF4-FFF2-40B4-BE49-F238E27FC236}">
                <a16:creationId xmlns:a16="http://schemas.microsoft.com/office/drawing/2014/main" id="{AF7509F0-3625-1749-9DC1-3D01E8F92683}"/>
              </a:ext>
            </a:extLst>
          </p:cNvPr>
          <p:cNvGrpSpPr/>
          <p:nvPr/>
        </p:nvGrpSpPr>
        <p:grpSpPr>
          <a:xfrm rot="19028394" flipH="1" flipV="1">
            <a:off x="-4687257" y="-2561926"/>
            <a:ext cx="1356455" cy="777212"/>
            <a:chOff x="5270499" y="2952750"/>
            <a:chExt cx="1652160" cy="946643"/>
          </a:xfrm>
          <a:solidFill>
            <a:schemeClr val="tx1">
              <a:lumMod val="75000"/>
              <a:lumOff val="25000"/>
            </a:schemeClr>
          </a:solidFill>
        </p:grpSpPr>
        <p:sp>
          <p:nvSpPr>
            <p:cNvPr id="107" name="Freeform 106">
              <a:extLst>
                <a:ext uri="{FF2B5EF4-FFF2-40B4-BE49-F238E27FC236}">
                  <a16:creationId xmlns:a16="http://schemas.microsoft.com/office/drawing/2014/main" id="{D2CDDCE9-181F-1843-92D3-51D1043CE8C6}"/>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108" name="Freeform 107">
              <a:extLst>
                <a:ext uri="{FF2B5EF4-FFF2-40B4-BE49-F238E27FC236}">
                  <a16:creationId xmlns:a16="http://schemas.microsoft.com/office/drawing/2014/main" id="{678B5C94-4923-1A42-B430-6D2F7F7AFA11}"/>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110" name="!!lamp">
            <a:extLst>
              <a:ext uri="{FF2B5EF4-FFF2-40B4-BE49-F238E27FC236}">
                <a16:creationId xmlns:a16="http://schemas.microsoft.com/office/drawing/2014/main" id="{2AEF9D56-0ACC-1248-A58F-759D7921C1D8}"/>
              </a:ext>
            </a:extLst>
          </p:cNvPr>
          <p:cNvGrpSpPr/>
          <p:nvPr/>
        </p:nvGrpSpPr>
        <p:grpSpPr>
          <a:xfrm>
            <a:off x="-3235761" y="-4726551"/>
            <a:ext cx="2224912" cy="3839904"/>
            <a:chOff x="5009734" y="1528902"/>
            <a:chExt cx="2224912" cy="3839904"/>
          </a:xfrm>
          <a:solidFill>
            <a:schemeClr val="tx1">
              <a:lumMod val="75000"/>
              <a:lumOff val="25000"/>
            </a:schemeClr>
          </a:solidFill>
        </p:grpSpPr>
        <p:sp>
          <p:nvSpPr>
            <p:cNvPr id="111" name="Freeform 110">
              <a:extLst>
                <a:ext uri="{FF2B5EF4-FFF2-40B4-BE49-F238E27FC236}">
                  <a16:creationId xmlns:a16="http://schemas.microsoft.com/office/drawing/2014/main" id="{C035A1D9-900D-9E47-B835-16C71ADF22DE}"/>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13" name="Freeform 112">
              <a:extLst>
                <a:ext uri="{FF2B5EF4-FFF2-40B4-BE49-F238E27FC236}">
                  <a16:creationId xmlns:a16="http://schemas.microsoft.com/office/drawing/2014/main" id="{04FE7E47-391D-534A-9292-A4206360C72D}"/>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62045E73-5F4A-1044-98DA-72F4A41DB079}"/>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859E6785-5B07-7745-A21C-E07FBA9800BF}"/>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07ECCCC9-B82D-1542-B567-803A20B769DC}"/>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19" name="Freeform 118">
              <a:extLst>
                <a:ext uri="{FF2B5EF4-FFF2-40B4-BE49-F238E27FC236}">
                  <a16:creationId xmlns:a16="http://schemas.microsoft.com/office/drawing/2014/main" id="{FA5946B8-AD27-8A47-A4DD-28942A46F148}"/>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9EFC3149-2635-574A-BAA0-EFDEE3C9ABA2}"/>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9F9D26DD-15BE-BC40-8BC9-F7A55D6E920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1601831B-D5D8-AD46-8CAB-3FAE558114BB}"/>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9D5C2B3E-11A5-6E43-A32D-B86C6A47E862}"/>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4A99C4A1-E266-4440-8E71-AAAB641F2302}"/>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25" name="Freeform 124">
              <a:extLst>
                <a:ext uri="{FF2B5EF4-FFF2-40B4-BE49-F238E27FC236}">
                  <a16:creationId xmlns:a16="http://schemas.microsoft.com/office/drawing/2014/main" id="{892418A3-A5F5-5140-BAF2-3C7B1C514F8B}"/>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26" name="Freeform 125">
              <a:extLst>
                <a:ext uri="{FF2B5EF4-FFF2-40B4-BE49-F238E27FC236}">
                  <a16:creationId xmlns:a16="http://schemas.microsoft.com/office/drawing/2014/main" id="{CC612FEE-D838-1C44-845D-CB3BEFCE9858}"/>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A47D23C2-BC08-DE43-96B4-4AD4A0A593D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28" name="Freeform 127">
              <a:extLst>
                <a:ext uri="{FF2B5EF4-FFF2-40B4-BE49-F238E27FC236}">
                  <a16:creationId xmlns:a16="http://schemas.microsoft.com/office/drawing/2014/main" id="{E0DF16F1-323D-864B-9E43-B4BA9CC8CEB8}"/>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29" name="Freeform 128">
              <a:extLst>
                <a:ext uri="{FF2B5EF4-FFF2-40B4-BE49-F238E27FC236}">
                  <a16:creationId xmlns:a16="http://schemas.microsoft.com/office/drawing/2014/main" id="{9AD744BC-2940-694E-B3F7-AF45A05AC5DB}"/>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30" name="Freeform 129">
              <a:extLst>
                <a:ext uri="{FF2B5EF4-FFF2-40B4-BE49-F238E27FC236}">
                  <a16:creationId xmlns:a16="http://schemas.microsoft.com/office/drawing/2014/main" id="{06B14613-55B4-B14F-BBE4-9BAFC777980C}"/>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31" name="Graphic 142">
            <a:extLst>
              <a:ext uri="{FF2B5EF4-FFF2-40B4-BE49-F238E27FC236}">
                <a16:creationId xmlns:a16="http://schemas.microsoft.com/office/drawing/2014/main" id="{0A3BABE9-09DA-3F4A-970E-C2AB1D1739A1}"/>
              </a:ext>
            </a:extLst>
          </p:cNvPr>
          <p:cNvGrpSpPr/>
          <p:nvPr/>
        </p:nvGrpSpPr>
        <p:grpSpPr>
          <a:xfrm>
            <a:off x="1011601" y="-4906398"/>
            <a:ext cx="657017" cy="1133925"/>
            <a:chOff x="5009734" y="1528902"/>
            <a:chExt cx="2224912" cy="3839904"/>
          </a:xfrm>
          <a:solidFill>
            <a:schemeClr val="tx1">
              <a:lumMod val="75000"/>
              <a:lumOff val="25000"/>
            </a:schemeClr>
          </a:solidFill>
        </p:grpSpPr>
        <p:sp>
          <p:nvSpPr>
            <p:cNvPr id="132" name="Freeform 131">
              <a:extLst>
                <a:ext uri="{FF2B5EF4-FFF2-40B4-BE49-F238E27FC236}">
                  <a16:creationId xmlns:a16="http://schemas.microsoft.com/office/drawing/2014/main" id="{6C1B4E43-2D6C-CB40-A659-C30AF34821EF}"/>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9FD5E82B-C773-4347-8B97-E8FD0C98575B}"/>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ACC87DA2-115A-6241-8403-997FB4A175D0}"/>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03E5E962-1D08-0B46-B57C-21C71F9D5D88}"/>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33D64553-9703-2E45-A069-89736C83364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D66D981D-15F9-BB4D-B516-95A327BA2F7A}"/>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22D00199-788A-444B-88A2-39F1E2CBB51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39" name="Freeform 138">
              <a:extLst>
                <a:ext uri="{FF2B5EF4-FFF2-40B4-BE49-F238E27FC236}">
                  <a16:creationId xmlns:a16="http://schemas.microsoft.com/office/drawing/2014/main" id="{34E47DDF-8C58-6049-938F-C9337C463C2E}"/>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40" name="Freeform 139">
              <a:extLst>
                <a:ext uri="{FF2B5EF4-FFF2-40B4-BE49-F238E27FC236}">
                  <a16:creationId xmlns:a16="http://schemas.microsoft.com/office/drawing/2014/main" id="{D703AF9C-10C5-8442-B817-15B343CC21EA}"/>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E7511582-559C-584D-A3BC-7F68D2CCE993}"/>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42" name="Freeform 141">
              <a:extLst>
                <a:ext uri="{FF2B5EF4-FFF2-40B4-BE49-F238E27FC236}">
                  <a16:creationId xmlns:a16="http://schemas.microsoft.com/office/drawing/2014/main" id="{3F1A5EB3-DFDF-E446-B9CA-7A22F6BE44D4}"/>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43" name="Freeform 142">
              <a:extLst>
                <a:ext uri="{FF2B5EF4-FFF2-40B4-BE49-F238E27FC236}">
                  <a16:creationId xmlns:a16="http://schemas.microsoft.com/office/drawing/2014/main" id="{F01EBBB9-B9BC-6A43-A83F-C990CCA253BD}"/>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44" name="Freeform 143">
              <a:extLst>
                <a:ext uri="{FF2B5EF4-FFF2-40B4-BE49-F238E27FC236}">
                  <a16:creationId xmlns:a16="http://schemas.microsoft.com/office/drawing/2014/main" id="{0423CAF0-DC43-684F-BAB0-36AB2D4017DD}"/>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45" name="Freeform 144">
              <a:extLst>
                <a:ext uri="{FF2B5EF4-FFF2-40B4-BE49-F238E27FC236}">
                  <a16:creationId xmlns:a16="http://schemas.microsoft.com/office/drawing/2014/main" id="{D23A725E-B712-D04D-801A-C4E86CE12C20}"/>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46" name="Freeform 145">
              <a:extLst>
                <a:ext uri="{FF2B5EF4-FFF2-40B4-BE49-F238E27FC236}">
                  <a16:creationId xmlns:a16="http://schemas.microsoft.com/office/drawing/2014/main" id="{03779493-9E16-F440-9755-13009D04A974}"/>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47" name="Freeform 146">
              <a:extLst>
                <a:ext uri="{FF2B5EF4-FFF2-40B4-BE49-F238E27FC236}">
                  <a16:creationId xmlns:a16="http://schemas.microsoft.com/office/drawing/2014/main" id="{9C6B6773-0E8C-AB49-85D3-EF6916DCAEF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48" name="Freeform 147">
              <a:extLst>
                <a:ext uri="{FF2B5EF4-FFF2-40B4-BE49-F238E27FC236}">
                  <a16:creationId xmlns:a16="http://schemas.microsoft.com/office/drawing/2014/main" id="{77CC6A8A-74A0-F04B-95BC-DB8A26895A11}"/>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49" name="Graphic 142">
            <a:extLst>
              <a:ext uri="{FF2B5EF4-FFF2-40B4-BE49-F238E27FC236}">
                <a16:creationId xmlns:a16="http://schemas.microsoft.com/office/drawing/2014/main" id="{5758C76D-70FD-B947-81C4-07A580E9AC1D}"/>
              </a:ext>
            </a:extLst>
          </p:cNvPr>
          <p:cNvGrpSpPr/>
          <p:nvPr/>
        </p:nvGrpSpPr>
        <p:grpSpPr>
          <a:xfrm>
            <a:off x="-5548036" y="-4960124"/>
            <a:ext cx="657017" cy="1133925"/>
            <a:chOff x="5009734" y="1528902"/>
            <a:chExt cx="2224912" cy="3839904"/>
          </a:xfrm>
          <a:solidFill>
            <a:schemeClr val="tx1">
              <a:lumMod val="75000"/>
              <a:lumOff val="25000"/>
            </a:schemeClr>
          </a:solidFill>
        </p:grpSpPr>
        <p:sp>
          <p:nvSpPr>
            <p:cNvPr id="150" name="Freeform 149">
              <a:extLst>
                <a:ext uri="{FF2B5EF4-FFF2-40B4-BE49-F238E27FC236}">
                  <a16:creationId xmlns:a16="http://schemas.microsoft.com/office/drawing/2014/main" id="{E60A4F9C-9E6A-5B49-B269-B4CD962F4AB9}"/>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51" name="Freeform 150">
              <a:extLst>
                <a:ext uri="{FF2B5EF4-FFF2-40B4-BE49-F238E27FC236}">
                  <a16:creationId xmlns:a16="http://schemas.microsoft.com/office/drawing/2014/main" id="{BE0C4BC1-757B-484D-9BDB-67ECBE076F33}"/>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52" name="Freeform 151">
              <a:extLst>
                <a:ext uri="{FF2B5EF4-FFF2-40B4-BE49-F238E27FC236}">
                  <a16:creationId xmlns:a16="http://schemas.microsoft.com/office/drawing/2014/main" id="{AE5D0EE8-6C17-6149-B0DC-F2AF0079816E}"/>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53" name="Freeform 152">
              <a:extLst>
                <a:ext uri="{FF2B5EF4-FFF2-40B4-BE49-F238E27FC236}">
                  <a16:creationId xmlns:a16="http://schemas.microsoft.com/office/drawing/2014/main" id="{1978D536-DFE3-F04E-A0AC-A2C53C4162CC}"/>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54" name="Freeform 153">
              <a:extLst>
                <a:ext uri="{FF2B5EF4-FFF2-40B4-BE49-F238E27FC236}">
                  <a16:creationId xmlns:a16="http://schemas.microsoft.com/office/drawing/2014/main" id="{8C97EE9F-8DB3-0B4A-A44D-C3130791571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55" name="Freeform 154">
              <a:extLst>
                <a:ext uri="{FF2B5EF4-FFF2-40B4-BE49-F238E27FC236}">
                  <a16:creationId xmlns:a16="http://schemas.microsoft.com/office/drawing/2014/main" id="{9C471679-6ECC-E640-8AC8-4F893C8DA659}"/>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56" name="Freeform 155">
              <a:extLst>
                <a:ext uri="{FF2B5EF4-FFF2-40B4-BE49-F238E27FC236}">
                  <a16:creationId xmlns:a16="http://schemas.microsoft.com/office/drawing/2014/main" id="{3189F592-5363-F24B-B794-C199572D35F6}"/>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57" name="Freeform 156">
              <a:extLst>
                <a:ext uri="{FF2B5EF4-FFF2-40B4-BE49-F238E27FC236}">
                  <a16:creationId xmlns:a16="http://schemas.microsoft.com/office/drawing/2014/main" id="{4BDF3A49-9C38-1E48-B755-E760F13CE641}"/>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58" name="Freeform 157">
              <a:extLst>
                <a:ext uri="{FF2B5EF4-FFF2-40B4-BE49-F238E27FC236}">
                  <a16:creationId xmlns:a16="http://schemas.microsoft.com/office/drawing/2014/main" id="{7E913B1D-A423-3F4F-96DE-787B87A6C97C}"/>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59" name="Freeform 158">
              <a:extLst>
                <a:ext uri="{FF2B5EF4-FFF2-40B4-BE49-F238E27FC236}">
                  <a16:creationId xmlns:a16="http://schemas.microsoft.com/office/drawing/2014/main" id="{1B43C26B-F36C-F84C-A320-09B5BEC983DC}"/>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60" name="Freeform 159">
              <a:extLst>
                <a:ext uri="{FF2B5EF4-FFF2-40B4-BE49-F238E27FC236}">
                  <a16:creationId xmlns:a16="http://schemas.microsoft.com/office/drawing/2014/main" id="{5415FFFF-611D-1C46-8F89-F75D924CEB7C}"/>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61" name="Freeform 160">
              <a:extLst>
                <a:ext uri="{FF2B5EF4-FFF2-40B4-BE49-F238E27FC236}">
                  <a16:creationId xmlns:a16="http://schemas.microsoft.com/office/drawing/2014/main" id="{4CA306FB-1CE7-2148-A491-3E2DD20C51E7}"/>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62" name="Freeform 161">
              <a:extLst>
                <a:ext uri="{FF2B5EF4-FFF2-40B4-BE49-F238E27FC236}">
                  <a16:creationId xmlns:a16="http://schemas.microsoft.com/office/drawing/2014/main" id="{537A009C-360F-5842-8386-A94805E194E2}"/>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63" name="Freeform 162">
              <a:extLst>
                <a:ext uri="{FF2B5EF4-FFF2-40B4-BE49-F238E27FC236}">
                  <a16:creationId xmlns:a16="http://schemas.microsoft.com/office/drawing/2014/main" id="{60938809-278F-EE43-A866-FE0406B1DF84}"/>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097CBDD1-4D70-0248-B2A4-0346CFC0B4F1}"/>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A211B46C-5377-7440-926C-D508BB06C499}"/>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400E0484-A828-C644-9302-A31EFDA23843}"/>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67" name="Graphic 142">
            <a:extLst>
              <a:ext uri="{FF2B5EF4-FFF2-40B4-BE49-F238E27FC236}">
                <a16:creationId xmlns:a16="http://schemas.microsoft.com/office/drawing/2014/main" id="{99B6D9A8-24D2-E549-AEF8-96F47D6C4BF2}"/>
              </a:ext>
            </a:extLst>
          </p:cNvPr>
          <p:cNvGrpSpPr/>
          <p:nvPr/>
        </p:nvGrpSpPr>
        <p:grpSpPr>
          <a:xfrm>
            <a:off x="-5450359" y="-2362294"/>
            <a:ext cx="657017" cy="1133925"/>
            <a:chOff x="5009734" y="1528902"/>
            <a:chExt cx="2224912" cy="3839904"/>
          </a:xfrm>
          <a:solidFill>
            <a:schemeClr val="tx1">
              <a:lumMod val="75000"/>
              <a:lumOff val="25000"/>
            </a:schemeClr>
          </a:solidFill>
        </p:grpSpPr>
        <p:sp>
          <p:nvSpPr>
            <p:cNvPr id="168" name="Freeform 167">
              <a:extLst>
                <a:ext uri="{FF2B5EF4-FFF2-40B4-BE49-F238E27FC236}">
                  <a16:creationId xmlns:a16="http://schemas.microsoft.com/office/drawing/2014/main" id="{1835F041-A081-E942-8361-B2D5FE9C6194}"/>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69" name="Freeform 168">
              <a:extLst>
                <a:ext uri="{FF2B5EF4-FFF2-40B4-BE49-F238E27FC236}">
                  <a16:creationId xmlns:a16="http://schemas.microsoft.com/office/drawing/2014/main" id="{87300AC5-FF72-7243-9FE7-CF766947CE25}"/>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083F95F6-C20E-DC49-8D38-49F6FACC90E6}"/>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1CF8B608-3CBF-3745-80FA-2178083E77FD}"/>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72" name="Freeform 171">
              <a:extLst>
                <a:ext uri="{FF2B5EF4-FFF2-40B4-BE49-F238E27FC236}">
                  <a16:creationId xmlns:a16="http://schemas.microsoft.com/office/drawing/2014/main" id="{487077A0-B473-5746-95E3-3DC2E292445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EE57D9CE-8406-4945-9A84-7B56D3617EFE}"/>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74" name="Freeform 173">
              <a:extLst>
                <a:ext uri="{FF2B5EF4-FFF2-40B4-BE49-F238E27FC236}">
                  <a16:creationId xmlns:a16="http://schemas.microsoft.com/office/drawing/2014/main" id="{5ACEA678-BF72-1E47-AE4B-3959CA8A154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75" name="Freeform 174">
              <a:extLst>
                <a:ext uri="{FF2B5EF4-FFF2-40B4-BE49-F238E27FC236}">
                  <a16:creationId xmlns:a16="http://schemas.microsoft.com/office/drawing/2014/main" id="{AE1DC44A-D926-9646-8E76-BC4E106B13E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D60900B5-73CC-9B4D-B198-DF9CF29DA1F5}"/>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5296824F-9820-964E-8850-EAC6255F2FBB}"/>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78" name="Freeform 177">
              <a:extLst>
                <a:ext uri="{FF2B5EF4-FFF2-40B4-BE49-F238E27FC236}">
                  <a16:creationId xmlns:a16="http://schemas.microsoft.com/office/drawing/2014/main" id="{E35926A5-2305-1741-80C1-7765DA624831}"/>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79" name="Freeform 178">
              <a:extLst>
                <a:ext uri="{FF2B5EF4-FFF2-40B4-BE49-F238E27FC236}">
                  <a16:creationId xmlns:a16="http://schemas.microsoft.com/office/drawing/2014/main" id="{D5204314-6817-1147-9025-448A95DF89DF}"/>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80" name="Freeform 179">
              <a:extLst>
                <a:ext uri="{FF2B5EF4-FFF2-40B4-BE49-F238E27FC236}">
                  <a16:creationId xmlns:a16="http://schemas.microsoft.com/office/drawing/2014/main" id="{8C77FDE2-4224-C94C-9A78-675D85AB95F5}"/>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81" name="Freeform 180">
              <a:extLst>
                <a:ext uri="{FF2B5EF4-FFF2-40B4-BE49-F238E27FC236}">
                  <a16:creationId xmlns:a16="http://schemas.microsoft.com/office/drawing/2014/main" id="{86B13B5A-D4B2-634C-8DEE-ED49161AFD1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82" name="Freeform 181">
              <a:extLst>
                <a:ext uri="{FF2B5EF4-FFF2-40B4-BE49-F238E27FC236}">
                  <a16:creationId xmlns:a16="http://schemas.microsoft.com/office/drawing/2014/main" id="{088026FE-8DA4-CB4F-BAB8-9D972AC1CE57}"/>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83" name="Freeform 182">
              <a:extLst>
                <a:ext uri="{FF2B5EF4-FFF2-40B4-BE49-F238E27FC236}">
                  <a16:creationId xmlns:a16="http://schemas.microsoft.com/office/drawing/2014/main" id="{391ED59A-A991-0443-9AEC-997854A5EF1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84" name="Freeform 183">
              <a:extLst>
                <a:ext uri="{FF2B5EF4-FFF2-40B4-BE49-F238E27FC236}">
                  <a16:creationId xmlns:a16="http://schemas.microsoft.com/office/drawing/2014/main" id="{523AFB87-6B81-784A-BB9D-05A75CE2275D}"/>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pic>
        <p:nvPicPr>
          <p:cNvPr id="185" name="Picture 184">
            <a:hlinkClick r:id="rId14" action="ppaction://hlinksldjump"/>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flipV="1">
            <a:off x="9804244" y="6153502"/>
            <a:ext cx="492311" cy="491810"/>
          </a:xfrm>
          <a:prstGeom prst="rect">
            <a:avLst/>
          </a:prstGeom>
        </p:spPr>
      </p:pic>
      <p:pic>
        <p:nvPicPr>
          <p:cNvPr id="186" name="Picture 185">
            <a:hlinkClick r:id="rId16" action="ppaction://hlinksldjump"/>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47154" y1="35180" x2="47154" y2="35180"/>
                        <a14:foregroundMark x1="52692" y1="44532" x2="52692" y2="44532"/>
                      </a14:backgroundRemoval>
                    </a14:imgEffect>
                  </a14:imgLayer>
                </a14:imgProps>
              </a:ext>
            </a:extLst>
          </a:blip>
          <a:stretch>
            <a:fillRect/>
          </a:stretch>
        </p:blipFill>
        <p:spPr>
          <a:xfrm>
            <a:off x="2941063" y="6013694"/>
            <a:ext cx="852534" cy="894437"/>
          </a:xfrm>
          <a:prstGeom prst="rect">
            <a:avLst/>
          </a:prstGeom>
        </p:spPr>
      </p:pic>
      <p:pic>
        <p:nvPicPr>
          <p:cNvPr id="2" name="Picture 1">
            <a:hlinkClick r:id="rId19" action="ppaction://hlinksldjump"/>
            <a:extLst>
              <a:ext uri="{FF2B5EF4-FFF2-40B4-BE49-F238E27FC236}">
                <a16:creationId xmlns:a16="http://schemas.microsoft.com/office/drawing/2014/main" id="{FE806F1C-6AE0-87C2-3A14-B79021752E21}"/>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140662" y="6102972"/>
            <a:ext cx="598875" cy="511067"/>
          </a:xfrm>
          <a:prstGeom prst="rect">
            <a:avLst/>
          </a:prstGeom>
          <a:effectLst>
            <a:outerShdw blurRad="50800" dist="38100" dir="2700000" algn="tl" rotWithShape="0">
              <a:prstClr val="black">
                <a:alpha val="40000"/>
              </a:prstClr>
            </a:outerShdw>
          </a:effectLst>
        </p:spPr>
      </p:pic>
      <p:pic>
        <p:nvPicPr>
          <p:cNvPr id="187" name="Picture 186">
            <a:hlinkClick r:id="rId19" action="ppaction://hlinksldjump"/>
            <a:extLst>
              <a:ext uri="{FF2B5EF4-FFF2-40B4-BE49-F238E27FC236}">
                <a16:creationId xmlns:a16="http://schemas.microsoft.com/office/drawing/2014/main" id="{F7B07432-818C-42E0-AA97-E4DDD0D38566}"/>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731267" y="6090297"/>
            <a:ext cx="518510" cy="518510"/>
          </a:xfrm>
          <a:prstGeom prst="rect">
            <a:avLst/>
          </a:prstGeom>
          <a:effectLst>
            <a:outerShdw blurRad="50800" dist="38100" dir="2700000" algn="tl" rotWithShape="0">
              <a:prstClr val="black">
                <a:alpha val="40000"/>
              </a:prstClr>
            </a:outerShdw>
          </a:effectLst>
        </p:spPr>
      </p:pic>
      <p:graphicFrame>
        <p:nvGraphicFramePr>
          <p:cNvPr id="3" name="Table 2">
            <a:extLst>
              <a:ext uri="{FF2B5EF4-FFF2-40B4-BE49-F238E27FC236}">
                <a16:creationId xmlns:a16="http://schemas.microsoft.com/office/drawing/2014/main" id="{A9C70A0A-9005-B5D1-476A-AB43F610E67B}"/>
              </a:ext>
            </a:extLst>
          </p:cNvPr>
          <p:cNvGraphicFramePr>
            <a:graphicFrameLocks noGrp="1"/>
          </p:cNvGraphicFramePr>
          <p:nvPr>
            <p:extLst>
              <p:ext uri="{D42A27DB-BD31-4B8C-83A1-F6EECF244321}">
                <p14:modId xmlns:p14="http://schemas.microsoft.com/office/powerpoint/2010/main" val="2642634562"/>
              </p:ext>
            </p:extLst>
          </p:nvPr>
        </p:nvGraphicFramePr>
        <p:xfrm>
          <a:off x="194879" y="616694"/>
          <a:ext cx="11784562" cy="5053390"/>
        </p:xfrm>
        <a:graphic>
          <a:graphicData uri="http://schemas.openxmlformats.org/drawingml/2006/table">
            <a:tbl>
              <a:tblPr firstRow="1" bandRow="1">
                <a:tableStyleId>{C4B1156A-380E-4F78-BDF5-A606A8083BF9}</a:tableStyleId>
              </a:tblPr>
              <a:tblGrid>
                <a:gridCol w="700421">
                  <a:extLst>
                    <a:ext uri="{9D8B030D-6E8A-4147-A177-3AD203B41FA5}">
                      <a16:colId xmlns:a16="http://schemas.microsoft.com/office/drawing/2014/main" val="1550588000"/>
                    </a:ext>
                  </a:extLst>
                </a:gridCol>
                <a:gridCol w="3360735">
                  <a:extLst>
                    <a:ext uri="{9D8B030D-6E8A-4147-A177-3AD203B41FA5}">
                      <a16:colId xmlns:a16="http://schemas.microsoft.com/office/drawing/2014/main" val="75811528"/>
                    </a:ext>
                  </a:extLst>
                </a:gridCol>
                <a:gridCol w="1800225">
                  <a:extLst>
                    <a:ext uri="{9D8B030D-6E8A-4147-A177-3AD203B41FA5}">
                      <a16:colId xmlns:a16="http://schemas.microsoft.com/office/drawing/2014/main" val="840735157"/>
                    </a:ext>
                  </a:extLst>
                </a:gridCol>
                <a:gridCol w="1581150">
                  <a:extLst>
                    <a:ext uri="{9D8B030D-6E8A-4147-A177-3AD203B41FA5}">
                      <a16:colId xmlns:a16="http://schemas.microsoft.com/office/drawing/2014/main" val="4188754136"/>
                    </a:ext>
                  </a:extLst>
                </a:gridCol>
                <a:gridCol w="4342031">
                  <a:extLst>
                    <a:ext uri="{9D8B030D-6E8A-4147-A177-3AD203B41FA5}">
                      <a16:colId xmlns:a16="http://schemas.microsoft.com/office/drawing/2014/main" val="1114384223"/>
                    </a:ext>
                  </a:extLst>
                </a:gridCol>
              </a:tblGrid>
              <a:tr h="848286">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Sr.no</a:t>
                      </a:r>
                    </a:p>
                  </a:txBody>
                  <a:tcPr marL="68580" marR="68580" marT="0" marB="0"/>
                </a:tc>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TITLE OF RESEARCH PAPER</a:t>
                      </a:r>
                    </a:p>
                  </a:txBody>
                  <a:tcPr marL="68580" marR="68580" marT="0" marB="0"/>
                </a:tc>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AUTHOR</a:t>
                      </a:r>
                    </a:p>
                  </a:txBody>
                  <a:tcPr marL="68580" marR="68580" marT="0" marB="0"/>
                </a:tc>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DATE OF </a:t>
                      </a:r>
                    </a:p>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PUBLICATION</a:t>
                      </a:r>
                    </a:p>
                  </a:txBody>
                  <a:tcPr marL="68580" marR="68580" marT="0" marB="0"/>
                </a:tc>
                <a:tc>
                  <a:txBody>
                    <a:bodyPr/>
                    <a:lstStyle/>
                    <a:p>
                      <a:pPr marL="0" marR="0" algn="ctr">
                        <a:lnSpc>
                          <a:spcPct val="107000"/>
                        </a:lnSpc>
                        <a:spcBef>
                          <a:spcPts val="0"/>
                        </a:spcBef>
                        <a:spcAft>
                          <a:spcPts val="0"/>
                        </a:spcAft>
                      </a:pPr>
                      <a:endParaRPr lang="en-US" sz="1800" b="1" dirty="0">
                        <a:solidFill>
                          <a:schemeClr val="tx1"/>
                        </a:solidFill>
                        <a:latin typeface="+mn-lt"/>
                        <a:cs typeface="Times New Roman" panose="02020603050405020304" pitchFamily="18" charset="0"/>
                      </a:endParaRPr>
                    </a:p>
                    <a:p>
                      <a:pPr marL="0" marR="0" algn="ctr">
                        <a:lnSpc>
                          <a:spcPct val="107000"/>
                        </a:lnSpc>
                        <a:spcBef>
                          <a:spcPts val="0"/>
                        </a:spcBef>
                        <a:spcAft>
                          <a:spcPts val="0"/>
                        </a:spcAft>
                      </a:pPr>
                      <a:r>
                        <a:rPr lang="en-US" sz="1800" b="1" dirty="0">
                          <a:solidFill>
                            <a:schemeClr val="tx1"/>
                          </a:solidFill>
                          <a:latin typeface="+mn-lt"/>
                          <a:cs typeface="Times New Roman" panose="02020603050405020304" pitchFamily="18" charset="0"/>
                        </a:rPr>
                        <a:t>CONCLUSION</a:t>
                      </a:r>
                      <a:endParaRPr lang="en-US" sz="18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1375949"/>
                  </a:ext>
                </a:extLst>
              </a:tr>
              <a:tr h="1247926">
                <a:tc>
                  <a:txBody>
                    <a:bodyPr/>
                    <a:lstStyle/>
                    <a:p>
                      <a:pPr marL="0" marR="0" algn="l">
                        <a:lnSpc>
                          <a:spcPct val="107000"/>
                        </a:lnSpc>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tc>
                  <a:txBody>
                    <a:bodyPr/>
                    <a:lstStyle/>
                    <a:p>
                      <a:pPr marL="0" marR="0" algn="l">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International Electrotechnical Commission (IEC) </a:t>
                      </a:r>
                    </a:p>
                  </a:txBody>
                  <a:tcPr marL="68580" marR="68580" marT="0" marB="0"/>
                </a:tc>
                <a:tc>
                  <a:txBody>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Rabia ferroukhi </a:t>
                      </a:r>
                    </a:p>
                  </a:txBody>
                  <a:tcPr marL="68580" marR="68580" marT="0" marB="0"/>
                </a:tc>
                <a:tc>
                  <a:txBody>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2022</a:t>
                      </a:r>
                    </a:p>
                  </a:txBody>
                  <a:tcPr marL="68580" marR="68580" marT="0" marB="0"/>
                </a:tc>
                <a:tc>
                  <a:txBody>
                    <a:bodyPr/>
                    <a:lstStyle/>
                    <a:p>
                      <a:pPr marL="0" marR="0">
                        <a:lnSpc>
                          <a:spcPct val="107000"/>
                        </a:lnSpc>
                        <a:spcBef>
                          <a:spcPts val="0"/>
                        </a:spcBef>
                        <a:spcAft>
                          <a:spcPts val="0"/>
                        </a:spcAft>
                      </a:pPr>
                      <a:r>
                        <a:rPr lang="en-US" sz="1700" b="1" dirty="0">
                          <a:effectLst/>
                          <a:latin typeface="Calibri" panose="020F0502020204030204" pitchFamily="34" charset="0"/>
                          <a:ea typeface="Calibri" panose="020F0502020204030204" pitchFamily="34" charset="0"/>
                          <a:cs typeface="Times New Roman" panose="02020603050405020304" pitchFamily="18" charset="0"/>
                        </a:rPr>
                        <a:t>IEC is actively developing technical specifications and standards for testing and performance evaluation of electrolyzers and other hydrogen production equipment. These standards provide a global benchmark for ensuring equipment quality, safety, and efficiency.</a:t>
                      </a:r>
                    </a:p>
                  </a:txBody>
                  <a:tcPr marL="68580" marR="68580" marT="0" marB="0"/>
                </a:tc>
                <a:extLst>
                  <a:ext uri="{0D108BD9-81ED-4DB2-BD59-A6C34878D82A}">
                    <a16:rowId xmlns:a16="http://schemas.microsoft.com/office/drawing/2014/main" val="1781708919"/>
                  </a:ext>
                </a:extLst>
              </a:tr>
              <a:tr h="1237129">
                <a:tc>
                  <a:txBody>
                    <a:bodyPr/>
                    <a:lstStyle/>
                    <a:p>
                      <a:pPr marL="0" marR="0" algn="l">
                        <a:lnSpc>
                          <a:spcPct val="107000"/>
                        </a:lnSpc>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marL="0" marR="0" algn="l">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India’s Green Hydrogen Standards</a:t>
                      </a:r>
                    </a:p>
                  </a:txBody>
                  <a:tcPr marL="68580" marR="68580" marT="0" marB="0"/>
                </a:tc>
                <a:tc>
                  <a:txBody>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Aarushi koundal</a:t>
                      </a:r>
                    </a:p>
                  </a:txBody>
                  <a:tcPr marL="68580" marR="68580" marT="0" marB="0"/>
                </a:tc>
                <a:tc>
                  <a:txBody>
                    <a:bodyPr/>
                    <a:lstStyle/>
                    <a:p>
                      <a:pPr marL="0" marR="0">
                        <a:lnSpc>
                          <a:spcPct val="107000"/>
                        </a:lnSpc>
                        <a:spcBef>
                          <a:spcPts val="0"/>
                        </a:spcBef>
                        <a:spcAft>
                          <a:spcPts val="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AUG 28, 2023</a:t>
                      </a:r>
                    </a:p>
                  </a:txBody>
                  <a:tcPr marL="68580" marR="68580" marT="0" marB="0"/>
                </a:tc>
                <a:tc>
                  <a:txBody>
                    <a:bodyPr/>
                    <a:lstStyle/>
                    <a:p>
                      <a:pPr marL="0" marR="0">
                        <a:lnSpc>
                          <a:spcPct val="107000"/>
                        </a:lnSpc>
                        <a:spcBef>
                          <a:spcPts val="0"/>
                        </a:spcBef>
                        <a:spcAft>
                          <a:spcPts val="0"/>
                        </a:spcAft>
                      </a:pPr>
                      <a:r>
                        <a:rPr lang="en-US" sz="1700" b="1" dirty="0">
                          <a:effectLst/>
                          <a:latin typeface="Calibri" panose="020F0502020204030204" pitchFamily="34" charset="0"/>
                          <a:ea typeface="Calibri" panose="020F0502020204030204" pitchFamily="34" charset="0"/>
                          <a:cs typeface="Times New Roman" panose="02020603050405020304" pitchFamily="18" charset="0"/>
                        </a:rPr>
                        <a:t>MNRE (ministry of new &amp; renewable energy) issued green hydrogen standards which defines zero carbon emissions &amp; ensure </a:t>
                      </a:r>
                      <a:r>
                        <a:rPr lang="en-US" sz="1700" b="1" dirty="0" err="1">
                          <a:effectLst/>
                          <a:latin typeface="Calibri" panose="020F0502020204030204" pitchFamily="34" charset="0"/>
                          <a:ea typeface="Calibri" panose="020F0502020204030204" pitchFamily="34" charset="0"/>
                          <a:cs typeface="Times New Roman" panose="02020603050405020304" pitchFamily="18" charset="0"/>
                        </a:rPr>
                        <a:t>transparsency</a:t>
                      </a:r>
                      <a:r>
                        <a:rPr lang="en-US" sz="1700" b="1" dirty="0">
                          <a:effectLst/>
                          <a:latin typeface="Calibri" panose="020F0502020204030204" pitchFamily="34" charset="0"/>
                          <a:ea typeface="Calibri" panose="020F0502020204030204" pitchFamily="34" charset="0"/>
                          <a:cs typeface="Times New Roman" panose="02020603050405020304" pitchFamily="18" charset="0"/>
                        </a:rPr>
                        <a:t> in production methods.</a:t>
                      </a:r>
                    </a:p>
                  </a:txBody>
                  <a:tcPr marL="68580" marR="68580" marT="0" marB="0"/>
                </a:tc>
                <a:extLst>
                  <a:ext uri="{0D108BD9-81ED-4DB2-BD59-A6C34878D82A}">
                    <a16:rowId xmlns:a16="http://schemas.microsoft.com/office/drawing/2014/main" val="2080164204"/>
                  </a:ext>
                </a:extLst>
              </a:tr>
              <a:tr h="995083">
                <a:tc>
                  <a:txBody>
                    <a:bodyPr/>
                    <a:lstStyle/>
                    <a:p>
                      <a:pPr marL="0" marR="0" algn="ctr">
                        <a:lnSpc>
                          <a:spcPct val="107000"/>
                        </a:lnSpc>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tc>
                <a:tc>
                  <a:txBody>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Green hydrogen certification </a:t>
                      </a:r>
                    </a:p>
                  </a:txBody>
                  <a:tcPr marL="68580" marR="68580" marT="0" marB="0"/>
                </a:tc>
                <a:tc>
                  <a:txBody>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TUV SUD</a:t>
                      </a:r>
                    </a:p>
                  </a:txBody>
                  <a:tcPr marL="68580" marR="68580" marT="0" marB="0"/>
                </a:tc>
                <a:tc>
                  <a:txBody>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2020</a:t>
                      </a:r>
                    </a:p>
                  </a:txBody>
                  <a:tcPr marL="68580" marR="68580" marT="0" marB="0"/>
                </a:tc>
                <a:tc>
                  <a:txBody>
                    <a:bodyPr/>
                    <a:lstStyle/>
                    <a:p>
                      <a:pPr marL="0" marR="0">
                        <a:lnSpc>
                          <a:spcPct val="107000"/>
                        </a:lnSpc>
                        <a:spcBef>
                          <a:spcPts val="0"/>
                        </a:spcBef>
                        <a:spcAft>
                          <a:spcPts val="0"/>
                        </a:spcAft>
                      </a:pPr>
                      <a:r>
                        <a:rPr lang="en-US" sz="1700" b="1" dirty="0">
                          <a:effectLst/>
                          <a:latin typeface="Calibri" panose="020F0502020204030204" pitchFamily="34" charset="0"/>
                          <a:ea typeface="Calibri" panose="020F0502020204030204" pitchFamily="34" charset="0"/>
                          <a:cs typeface="Times New Roman" panose="02020603050405020304" pitchFamily="18" charset="0"/>
                        </a:rPr>
                        <a:t>They offers a certification   standards for hydrogen produced from renewable energy sources &amp; has low or no carbon emissions.</a:t>
                      </a:r>
                    </a:p>
                  </a:txBody>
                  <a:tcPr marL="68580" marR="68580" marT="0" marB="0"/>
                </a:tc>
                <a:extLst>
                  <a:ext uri="{0D108BD9-81ED-4DB2-BD59-A6C34878D82A}">
                    <a16:rowId xmlns:a16="http://schemas.microsoft.com/office/drawing/2014/main" val="869429955"/>
                  </a:ext>
                </a:extLst>
              </a:tr>
            </a:tbl>
          </a:graphicData>
        </a:graphic>
      </p:graphicFrame>
      <p:sp>
        <p:nvSpPr>
          <p:cNvPr id="4" name="TextBox 3">
            <a:extLst>
              <a:ext uri="{FF2B5EF4-FFF2-40B4-BE49-F238E27FC236}">
                <a16:creationId xmlns:a16="http://schemas.microsoft.com/office/drawing/2014/main" id="{4F703E17-1861-47DB-8107-A75FB81E8105}"/>
              </a:ext>
            </a:extLst>
          </p:cNvPr>
          <p:cNvSpPr txBox="1"/>
          <p:nvPr/>
        </p:nvSpPr>
        <p:spPr>
          <a:xfrm>
            <a:off x="1935352" y="0"/>
            <a:ext cx="8303617" cy="584775"/>
          </a:xfrm>
          <a:prstGeom prst="rect">
            <a:avLst/>
          </a:prstGeom>
          <a:noFill/>
        </p:spPr>
        <p:txBody>
          <a:bodyPr wrap="square" rtlCol="0">
            <a:spAutoFit/>
          </a:bodyPr>
          <a:lstStyle/>
          <a:p>
            <a:pPr algn="ctr"/>
            <a:r>
              <a:rPr lang="en-US" sz="3200" b="1" dirty="0">
                <a:solidFill>
                  <a:schemeClr val="bg1"/>
                </a:solidFill>
                <a:cs typeface="Aharoni" panose="02010803020104030203" pitchFamily="2" charset="-79"/>
              </a:rPr>
              <a:t>LITERATURE REVIEW</a:t>
            </a:r>
            <a:endParaRPr lang="en-US" sz="3600" b="1" dirty="0">
              <a:solidFill>
                <a:schemeClr val="bg1"/>
              </a:solidFill>
              <a:cs typeface="Aharoni" panose="02010803020104030203" pitchFamily="2" charset="-79"/>
            </a:endParaRPr>
          </a:p>
        </p:txBody>
      </p:sp>
    </p:spTree>
    <p:extLst>
      <p:ext uri="{BB962C8B-B14F-4D97-AF65-F5344CB8AC3E}">
        <p14:creationId xmlns:p14="http://schemas.microsoft.com/office/powerpoint/2010/main" val="169576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4332"/>
        </a:solidFill>
        <a:effectLst/>
      </p:bgPr>
    </p:bg>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CDDE4DE-4967-4C07-9FF3-1C43085B3308}"/>
              </a:ext>
            </a:extLst>
          </p:cNvPr>
          <p:cNvPicPr>
            <a:picLocks noChangeAspect="1"/>
          </p:cNvPicPr>
          <p:nvPr/>
        </p:nvPicPr>
        <p:blipFill rotWithShape="1">
          <a:blip r:embed="rId2">
            <a:extLst>
              <a:ext uri="{28A0092B-C50C-407E-A947-70E740481C1C}">
                <a14:useLocalDpi xmlns:a14="http://schemas.microsoft.com/office/drawing/2010/main" val="0"/>
              </a:ext>
            </a:extLst>
          </a:blip>
          <a:srcRect l="35471" t="-1908" r="34531" b="68303"/>
          <a:stretch/>
        </p:blipFill>
        <p:spPr>
          <a:xfrm>
            <a:off x="10845712" y="4415714"/>
            <a:ext cx="1473249" cy="1551401"/>
          </a:xfrm>
          <a:prstGeom prst="rect">
            <a:avLst/>
          </a:prstGeom>
        </p:spPr>
      </p:pic>
      <p:sp>
        <p:nvSpPr>
          <p:cNvPr id="73" name="Freeform: Shape 72">
            <a:extLst>
              <a:ext uri="{FF2B5EF4-FFF2-40B4-BE49-F238E27FC236}">
                <a16:creationId xmlns:a16="http://schemas.microsoft.com/office/drawing/2014/main" id="{F04D82A6-E187-4C89-8AF6-6C91A7679A9C}"/>
              </a:ext>
            </a:extLst>
          </p:cNvPr>
          <p:cNvSpPr/>
          <p:nvPr/>
        </p:nvSpPr>
        <p:spPr>
          <a:xfrm>
            <a:off x="-5240396" y="5773927"/>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673155" y="589026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E2D9C6DA-B629-45B8-85E1-0AA82543F0F8}"/>
              </a:ext>
            </a:extLst>
          </p:cNvPr>
          <p:cNvSpPr/>
          <p:nvPr/>
        </p:nvSpPr>
        <p:spPr>
          <a:xfrm>
            <a:off x="2995301" y="59370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46D3282-2959-401A-BD76-7C2758FC4406}"/>
              </a:ext>
            </a:extLst>
          </p:cNvPr>
          <p:cNvSpPr/>
          <p:nvPr/>
        </p:nvSpPr>
        <p:spPr>
          <a:xfrm>
            <a:off x="9908784" y="5562318"/>
            <a:ext cx="642367" cy="58896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C2E3283-7857-493C-8499-6870A7E7A619}"/>
              </a:ext>
            </a:extLst>
          </p:cNvPr>
          <p:cNvSpPr/>
          <p:nvPr/>
        </p:nvSpPr>
        <p:spPr>
          <a:xfrm>
            <a:off x="5727638"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8E745DF8-6F6E-44D4-BBBD-52D5117C3B76}"/>
              </a:ext>
            </a:extLst>
          </p:cNvPr>
          <p:cNvSpPr/>
          <p:nvPr/>
        </p:nvSpPr>
        <p:spPr>
          <a:xfrm>
            <a:off x="7091766" y="594321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74D74424-C7C1-41DE-A898-203B979BB296}"/>
              </a:ext>
            </a:extLst>
          </p:cNvPr>
          <p:cNvSpPr/>
          <p:nvPr/>
        </p:nvSpPr>
        <p:spPr>
          <a:xfrm>
            <a:off x="8455894" y="593651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924CA3-A611-4587-B129-0DBA2E235CA0}"/>
              </a:ext>
            </a:extLst>
          </p:cNvPr>
          <p:cNvSpPr/>
          <p:nvPr/>
        </p:nvSpPr>
        <p:spPr>
          <a:xfrm>
            <a:off x="4332500" y="59314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4848AFDB-08D6-469D-A780-7C98B6D3ADBC}"/>
              </a:ext>
            </a:extLst>
          </p:cNvPr>
          <p:cNvSpPr/>
          <p:nvPr/>
        </p:nvSpPr>
        <p:spPr>
          <a:xfrm>
            <a:off x="11226132" y="592474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6FE5F7-337B-4B73-8511-0D8DE718E305}"/>
              </a:ext>
            </a:extLst>
          </p:cNvPr>
          <p:cNvSpPr/>
          <p:nvPr/>
        </p:nvSpPr>
        <p:spPr>
          <a:xfrm>
            <a:off x="339811" y="589026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8CC83F5-3669-4AE1-81CE-FD3782EF0075}"/>
              </a:ext>
            </a:extLst>
          </p:cNvPr>
          <p:cNvSpPr txBox="1"/>
          <p:nvPr/>
        </p:nvSpPr>
        <p:spPr>
          <a:xfrm>
            <a:off x="432977" y="161895"/>
            <a:ext cx="11335870" cy="523220"/>
          </a:xfrm>
          <a:prstGeom prst="rect">
            <a:avLst/>
          </a:prstGeom>
          <a:noFill/>
        </p:spPr>
        <p:txBody>
          <a:bodyPr wrap="square" rtlCol="0">
            <a:spAutoFit/>
          </a:bodyPr>
          <a:lstStyle/>
          <a:p>
            <a:pPr algn="ctr"/>
            <a:r>
              <a:rPr lang="en-US" sz="2800" b="1" dirty="0">
                <a:solidFill>
                  <a:schemeClr val="bg1"/>
                </a:solidFill>
                <a:cs typeface="Aharoni" panose="02010803020104030203" pitchFamily="2" charset="-79"/>
              </a:rPr>
              <a:t>EQUIMENTS USED IN GREEN HYDROGEN</a:t>
            </a:r>
          </a:p>
        </p:txBody>
      </p:sp>
      <p:pic>
        <p:nvPicPr>
          <p:cNvPr id="125" name="Picture 124">
            <a:hlinkClick r:id="rId3" action="ppaction://hlinksldjump"/>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flipV="1">
            <a:off x="10017376" y="5638800"/>
            <a:ext cx="425181" cy="424748"/>
          </a:xfrm>
          <a:prstGeom prst="rect">
            <a:avLst/>
          </a:prstGeom>
        </p:spPr>
      </p:pic>
      <p:pic>
        <p:nvPicPr>
          <p:cNvPr id="3" name="Picture 2"/>
          <p:cNvPicPr>
            <a:picLocks noChangeAspect="1"/>
          </p:cNvPicPr>
          <p:nvPr/>
        </p:nvPicPr>
        <p:blipFill>
          <a:blip r:embed="rId5"/>
          <a:stretch>
            <a:fillRect/>
          </a:stretch>
        </p:blipFill>
        <p:spPr>
          <a:xfrm>
            <a:off x="445418" y="5962710"/>
            <a:ext cx="506012" cy="493819"/>
          </a:xfrm>
          <a:prstGeom prst="rect">
            <a:avLst/>
          </a:prstGeom>
        </p:spPr>
      </p:pic>
      <p:pic>
        <p:nvPicPr>
          <p:cNvPr id="5" name="Picture 4"/>
          <p:cNvPicPr>
            <a:picLocks noChangeAspect="1"/>
          </p:cNvPicPr>
          <p:nvPr/>
        </p:nvPicPr>
        <p:blipFill>
          <a:blip r:embed="rId6"/>
          <a:stretch>
            <a:fillRect/>
          </a:stretch>
        </p:blipFill>
        <p:spPr>
          <a:xfrm>
            <a:off x="4395023" y="6001668"/>
            <a:ext cx="670618" cy="670618"/>
          </a:xfrm>
          <a:prstGeom prst="rect">
            <a:avLst/>
          </a:prstGeom>
        </p:spPr>
      </p:pic>
      <p:pic>
        <p:nvPicPr>
          <p:cNvPr id="39" name="Picture 38">
            <a:hlinkClick r:id="rId7" action="ppaction://hlinksldjump"/>
            <a:extLst>
              <a:ext uri="{FF2B5EF4-FFF2-40B4-BE49-F238E27FC236}">
                <a16:creationId xmlns:a16="http://schemas.microsoft.com/office/drawing/2014/main" id="{9810CE90-520C-4203-99EA-B693D1823A4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205598" y="6054359"/>
            <a:ext cx="518510" cy="518510"/>
          </a:xfrm>
          <a:prstGeom prst="rect">
            <a:avLst/>
          </a:prstGeom>
          <a:effectLst>
            <a:outerShdw blurRad="50800" dist="38100" dir="2700000" algn="tl" rotWithShape="0">
              <a:prstClr val="black">
                <a:alpha val="40000"/>
              </a:prstClr>
            </a:outerShdw>
          </a:effectLst>
        </p:spPr>
      </p:pic>
      <p:pic>
        <p:nvPicPr>
          <p:cNvPr id="40" name="Picture 39">
            <a:hlinkClick r:id="rId9" action="ppaction://hlinksldjump"/>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8500" y1="58750" x2="68500" y2="58750"/>
                        <a14:foregroundMark x1="68750" y1="60375" x2="68750" y2="60375"/>
                        <a14:foregroundMark x1="71375" y1="60625" x2="71375" y2="60625"/>
                      </a14:backgroundRemoval>
                    </a14:imgEffect>
                  </a14:imgLayer>
                </a14:imgProps>
              </a:ext>
            </a:extLst>
          </a:blip>
          <a:stretch>
            <a:fillRect/>
          </a:stretch>
        </p:blipFill>
        <p:spPr>
          <a:xfrm>
            <a:off x="1675421" y="6008767"/>
            <a:ext cx="774980" cy="503806"/>
          </a:xfrm>
          <a:prstGeom prst="rect">
            <a:avLst/>
          </a:prstGeom>
        </p:spPr>
      </p:pic>
      <p:pic>
        <p:nvPicPr>
          <p:cNvPr id="41" name="Picture 40">
            <a:hlinkClick r:id="rId12" action="ppaction://hlinksldjump"/>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5462" y1="35036" x2="25462" y2="35036"/>
                        <a14:foregroundMark x1="23077" y1="43309" x2="23077" y2="43309"/>
                        <a14:foregroundMark x1="26154" y1="58201" x2="26154" y2="58201"/>
                        <a14:foregroundMark x1="48000" y1="68633" x2="48000" y2="68633"/>
                        <a14:foregroundMark x1="75538" y1="44460" x2="75538" y2="44460"/>
                        <a14:foregroundMark x1="73385" y1="32878" x2="73385" y2="32878"/>
                        <a14:foregroundMark x1="52538" y1="26259" x2="52538" y2="26259"/>
                      </a14:backgroundRemoval>
                    </a14:imgEffect>
                  </a14:imgLayer>
                </a14:imgProps>
              </a:ext>
            </a:extLst>
          </a:blip>
          <a:stretch>
            <a:fillRect/>
          </a:stretch>
        </p:blipFill>
        <p:spPr>
          <a:xfrm>
            <a:off x="8410070" y="5825377"/>
            <a:ext cx="832451" cy="1031862"/>
          </a:xfrm>
          <a:prstGeom prst="rect">
            <a:avLst/>
          </a:prstGeom>
        </p:spPr>
      </p:pic>
      <p:pic>
        <p:nvPicPr>
          <p:cNvPr id="45" name="Picture 44">
            <a:hlinkClick r:id="rId15" action="ppaction://hlinksldjump"/>
          </p:cNvPr>
          <p:cNvPicPr>
            <a:picLocks noChangeAspect="1"/>
          </p:cNvPicPr>
          <p:nvPr/>
        </p:nvPicPr>
        <p:blipFill>
          <a:blip r:embed="rId16"/>
          <a:stretch>
            <a:fillRect/>
          </a:stretch>
        </p:blipFill>
        <p:spPr>
          <a:xfrm>
            <a:off x="11238720" y="5890823"/>
            <a:ext cx="693561" cy="774723"/>
          </a:xfrm>
          <a:prstGeom prst="rect">
            <a:avLst/>
          </a:prstGeom>
        </p:spPr>
      </p:pic>
      <p:pic>
        <p:nvPicPr>
          <p:cNvPr id="6" name="Picture 5">
            <a:hlinkClick r:id="rId17" action="ppaction://hlinksldjump"/>
            <a:extLst>
              <a:ext uri="{FF2B5EF4-FFF2-40B4-BE49-F238E27FC236}">
                <a16:creationId xmlns:a16="http://schemas.microsoft.com/office/drawing/2014/main" id="{CA362E6A-436A-2553-D42A-0E88D6593491}"/>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47154" y1="35180" x2="47154" y2="35180"/>
                        <a14:foregroundMark x1="52692" y1="44532" x2="52692" y2="44532"/>
                      </a14:backgroundRemoval>
                    </a14:imgEffect>
                  </a14:imgLayer>
                </a14:imgProps>
              </a:ext>
            </a:extLst>
          </a:blip>
          <a:stretch>
            <a:fillRect/>
          </a:stretch>
        </p:blipFill>
        <p:spPr>
          <a:xfrm>
            <a:off x="2939436" y="5890268"/>
            <a:ext cx="852534" cy="894437"/>
          </a:xfrm>
          <a:prstGeom prst="rect">
            <a:avLst/>
          </a:prstGeom>
        </p:spPr>
      </p:pic>
      <p:sp>
        <p:nvSpPr>
          <p:cNvPr id="9" name="Rectangle 8"/>
          <p:cNvSpPr/>
          <p:nvPr/>
        </p:nvSpPr>
        <p:spPr>
          <a:xfrm>
            <a:off x="1350033" y="950781"/>
            <a:ext cx="2784497" cy="2084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676824" y="950781"/>
            <a:ext cx="2889342" cy="2084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071539" y="2644425"/>
            <a:ext cx="2528048" cy="646331"/>
          </a:xfrm>
          <a:prstGeom prst="rect">
            <a:avLst/>
          </a:prstGeom>
          <a:noFill/>
        </p:spPr>
        <p:txBody>
          <a:bodyPr wrap="square" rtlCol="0">
            <a:spAutoFit/>
          </a:bodyPr>
          <a:lstStyle/>
          <a:p>
            <a:r>
              <a:rPr lang="en-US" b="1" kern="100" dirty="0">
                <a:latin typeface="Calibri" panose="020F0502020204030204" pitchFamily="34" charset="0"/>
                <a:ea typeface="Calibri" panose="020F0502020204030204" pitchFamily="34" charset="0"/>
                <a:cs typeface="Times New Roman" panose="02020603050405020304" pitchFamily="18" charset="0"/>
              </a:rPr>
              <a:t>Electrolyzer</a:t>
            </a:r>
            <a:endParaRPr lang="en-US" kern="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6" name="Rectangle 45"/>
          <p:cNvSpPr/>
          <p:nvPr/>
        </p:nvSpPr>
        <p:spPr>
          <a:xfrm>
            <a:off x="6115170" y="3270151"/>
            <a:ext cx="3393561" cy="19935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4851146" y="2613504"/>
            <a:ext cx="2528048" cy="388696"/>
          </a:xfrm>
          <a:prstGeom prst="rect">
            <a:avLst/>
          </a:prstGeom>
          <a:noFill/>
        </p:spPr>
        <p:txBody>
          <a:bodyPr wrap="square" rtlCol="0">
            <a:spAutoFit/>
          </a:bodyPr>
          <a:lstStyle/>
          <a:p>
            <a:pPr algn="ctr">
              <a:lnSpc>
                <a:spcPct val="107000"/>
              </a:lnSpc>
            </a:pPr>
            <a:r>
              <a:rPr lang="en-US" b="1" kern="100" dirty="0">
                <a:latin typeface="Calibri" panose="020F0502020204030204" pitchFamily="34" charset="0"/>
                <a:ea typeface="Calibri" panose="020F0502020204030204" pitchFamily="34" charset="0"/>
                <a:cs typeface="Times New Roman" panose="02020603050405020304" pitchFamily="18" charset="0"/>
              </a:rPr>
              <a:t>Hydrogen Pumps</a:t>
            </a:r>
          </a:p>
        </p:txBody>
      </p:sp>
      <p:sp>
        <p:nvSpPr>
          <p:cNvPr id="48" name="Rectangle 47"/>
          <p:cNvSpPr/>
          <p:nvPr/>
        </p:nvSpPr>
        <p:spPr>
          <a:xfrm>
            <a:off x="1358564" y="3258739"/>
            <a:ext cx="3786192" cy="19935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2164001" y="3502365"/>
            <a:ext cx="2435586" cy="1300923"/>
          </a:xfrm>
          <a:prstGeom prst="rect">
            <a:avLst/>
          </a:prstGeom>
        </p:spPr>
      </p:pic>
      <p:sp>
        <p:nvSpPr>
          <p:cNvPr id="49" name="TextBox 48"/>
          <p:cNvSpPr txBox="1"/>
          <p:nvPr/>
        </p:nvSpPr>
        <p:spPr>
          <a:xfrm>
            <a:off x="2412739" y="4855803"/>
            <a:ext cx="2528048" cy="646331"/>
          </a:xfrm>
          <a:prstGeom prst="rect">
            <a:avLst/>
          </a:prstGeom>
          <a:noFill/>
        </p:spPr>
        <p:txBody>
          <a:bodyPr wrap="square" rtlCol="0">
            <a:spAutoFit/>
          </a:bodyPr>
          <a:lstStyle/>
          <a:p>
            <a:r>
              <a:rPr lang="en-US" b="1" kern="100" dirty="0">
                <a:latin typeface="Calibri" panose="020F0502020204030204" pitchFamily="34" charset="0"/>
                <a:ea typeface="Calibri" panose="020F0502020204030204" pitchFamily="34" charset="0"/>
                <a:cs typeface="Times New Roman" panose="02020603050405020304" pitchFamily="18" charset="0"/>
              </a:rPr>
              <a:t>Pipes and Fitting</a:t>
            </a:r>
            <a:endParaRPr lang="en-US" kern="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8" name="Picture 17"/>
          <p:cNvPicPr>
            <a:picLocks noChangeAspect="1"/>
          </p:cNvPicPr>
          <p:nvPr/>
        </p:nvPicPr>
        <p:blipFill>
          <a:blip r:embed="rId21"/>
          <a:stretch>
            <a:fillRect/>
          </a:stretch>
        </p:blipFill>
        <p:spPr>
          <a:xfrm>
            <a:off x="8122864" y="950781"/>
            <a:ext cx="2889342" cy="2084295"/>
          </a:xfrm>
          <a:prstGeom prst="rect">
            <a:avLst/>
          </a:prstGeom>
        </p:spPr>
      </p:pic>
      <p:sp>
        <p:nvSpPr>
          <p:cNvPr id="50" name="TextBox 49"/>
          <p:cNvSpPr txBox="1"/>
          <p:nvPr/>
        </p:nvSpPr>
        <p:spPr>
          <a:xfrm>
            <a:off x="8277338" y="2343508"/>
            <a:ext cx="2528048" cy="646331"/>
          </a:xfrm>
          <a:prstGeom prst="rect">
            <a:avLst/>
          </a:prstGeom>
          <a:noFill/>
        </p:spPr>
        <p:txBody>
          <a:bodyPr wrap="square" rtlCol="0">
            <a:spAutoFit/>
          </a:bodyPr>
          <a:lstStyle/>
          <a:p>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algn="ctr"/>
            <a:r>
              <a:rPr lang="en-US" b="1" dirty="0"/>
              <a:t>Hydrogen Compressor</a:t>
            </a:r>
          </a:p>
        </p:txBody>
      </p:sp>
      <p:pic>
        <p:nvPicPr>
          <p:cNvPr id="43" name="Picture 42">
            <a:hlinkClick r:id="rId7" action="ppaction://hlinksldjump"/>
            <a:extLst>
              <a:ext uri="{FF2B5EF4-FFF2-40B4-BE49-F238E27FC236}">
                <a16:creationId xmlns:a16="http://schemas.microsoft.com/office/drawing/2014/main" id="{F7B07432-818C-42E0-AA97-E4DDD0D3856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858315" y="6018929"/>
            <a:ext cx="518510" cy="518510"/>
          </a:xfrm>
          <a:prstGeom prst="rect">
            <a:avLst/>
          </a:prstGeom>
          <a:effectLst>
            <a:outerShdw blurRad="50800" dist="38100" dir="2700000" algn="tl" rotWithShape="0">
              <a:prstClr val="black">
                <a:alpha val="40000"/>
              </a:prstClr>
            </a:outerShdw>
          </a:effectLst>
        </p:spPr>
      </p:pic>
      <p:pic>
        <p:nvPicPr>
          <p:cNvPr id="51" name="Picture 50"/>
          <p:cNvPicPr>
            <a:picLocks noChangeAspect="1"/>
          </p:cNvPicPr>
          <p:nvPr/>
        </p:nvPicPr>
        <p:blipFill>
          <a:blip r:embed="rId16"/>
          <a:stretch>
            <a:fillRect/>
          </a:stretch>
        </p:blipFill>
        <p:spPr>
          <a:xfrm rot="20273273">
            <a:off x="-15841" y="-173372"/>
            <a:ext cx="1203110" cy="1343900"/>
          </a:xfrm>
          <a:prstGeom prst="rect">
            <a:avLst/>
          </a:prstGeom>
        </p:spPr>
      </p:pic>
      <p:pic>
        <p:nvPicPr>
          <p:cNvPr id="2" name="Picture 6" descr="Hydrogen storage tank Cut Out Stock Images &amp; Pictures - Alamy">
            <a:extLst>
              <a:ext uri="{FF2B5EF4-FFF2-40B4-BE49-F238E27FC236}">
                <a16:creationId xmlns:a16="http://schemas.microsoft.com/office/drawing/2014/main" id="{7D8AB03C-47AA-211D-4E5F-6ABDB374C6C0}"/>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10939" t="15141" r="10167" b="25456"/>
          <a:stretch/>
        </p:blipFill>
        <p:spPr bwMode="auto">
          <a:xfrm>
            <a:off x="6154084" y="3258738"/>
            <a:ext cx="3356973" cy="19935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6" name="Rectangle 15"/>
          <p:cNvSpPr/>
          <p:nvPr/>
        </p:nvSpPr>
        <p:spPr>
          <a:xfrm>
            <a:off x="7091766" y="4898177"/>
            <a:ext cx="1544142" cy="704873"/>
          </a:xfrm>
          <a:prstGeom prst="rect">
            <a:avLst/>
          </a:prstGeom>
        </p:spPr>
        <p:txBody>
          <a:bodyPr wrap="none">
            <a:spAutoFit/>
          </a:bodyPr>
          <a:lstStyle/>
          <a:p>
            <a:pPr algn="ctr">
              <a:lnSpc>
                <a:spcPct val="107000"/>
              </a:lnSpc>
            </a:pPr>
            <a:r>
              <a:rPr lang="en-US" sz="2000" b="1" kern="100" dirty="0">
                <a:latin typeface="Calibri" panose="020F0502020204030204" pitchFamily="34" charset="0"/>
                <a:ea typeface="Calibri" panose="020F0502020204030204" pitchFamily="34" charset="0"/>
                <a:cs typeface="Times New Roman" panose="02020603050405020304" pitchFamily="18" charset="0"/>
              </a:rPr>
              <a:t>Storage Tank</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b="1"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Liquid Hydrogen High Pressure Pumps | Hydrogen Solutions">
            <a:extLst>
              <a:ext uri="{FF2B5EF4-FFF2-40B4-BE49-F238E27FC236}">
                <a16:creationId xmlns:a16="http://schemas.microsoft.com/office/drawing/2014/main" id="{1ECDEE38-34BB-6056-855A-AD81B659B6A1}"/>
              </a:ext>
            </a:extLst>
          </p:cNvPr>
          <p:cNvPicPr>
            <a:picLocks noChangeAspect="1" noChangeArrowheads="1"/>
          </p:cNvPicPr>
          <p:nvPr/>
        </p:nvPicPr>
        <p:blipFill rotWithShape="1">
          <a:blip r:embed="rId23" cstate="hqprint">
            <a:extLst>
              <a:ext uri="{28A0092B-C50C-407E-A947-70E740481C1C}">
                <a14:useLocalDpi xmlns:a14="http://schemas.microsoft.com/office/drawing/2010/main" val="0"/>
              </a:ext>
            </a:extLst>
          </a:blip>
          <a:srcRect l="3722" r="5262" b="6332"/>
          <a:stretch/>
        </p:blipFill>
        <p:spPr bwMode="auto">
          <a:xfrm>
            <a:off x="5218532" y="1000134"/>
            <a:ext cx="1987066" cy="15724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ydrogen Compressor at best price in Vadodara by Saket Engineering | ID:  8464095488">
            <a:extLst>
              <a:ext uri="{FF2B5EF4-FFF2-40B4-BE49-F238E27FC236}">
                <a16:creationId xmlns:a16="http://schemas.microsoft.com/office/drawing/2014/main" id="{E3B5EA29-673E-4D8B-2107-87B39B8B5F0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608" t="14698" r="14049" b="16867"/>
          <a:stretch/>
        </p:blipFill>
        <p:spPr bwMode="auto">
          <a:xfrm>
            <a:off x="8230661" y="960197"/>
            <a:ext cx="2583553" cy="1694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6C6B82A-BCF4-FD36-408C-2C49F325FB9B}"/>
              </a:ext>
            </a:extLst>
          </p:cNvPr>
          <p:cNvPicPr>
            <a:picLocks noChangeAspect="1" noChangeArrowheads="1"/>
          </p:cNvPicPr>
          <p:nvPr/>
        </p:nvPicPr>
        <p:blipFill>
          <a:blip r:embed="rId25" cstate="hqprint">
            <a:extLst>
              <a:ext uri="{28A0092B-C50C-407E-A947-70E740481C1C}">
                <a14:useLocalDpi xmlns:a14="http://schemas.microsoft.com/office/drawing/2010/main" val="0"/>
              </a:ext>
            </a:extLst>
          </a:blip>
          <a:srcRect/>
          <a:stretch>
            <a:fillRect/>
          </a:stretch>
        </p:blipFill>
        <p:spPr bwMode="auto">
          <a:xfrm>
            <a:off x="1455846" y="1004865"/>
            <a:ext cx="2572870" cy="164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10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A26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D24FC8-341B-4E8F-A5EB-54CB2D35102A}"/>
              </a:ext>
            </a:extLst>
          </p:cNvPr>
          <p:cNvSpPr/>
          <p:nvPr/>
        </p:nvSpPr>
        <p:spPr>
          <a:xfrm>
            <a:off x="438865" y="3563009"/>
            <a:ext cx="5447960" cy="1767672"/>
          </a:xfrm>
          <a:prstGeom prst="rect">
            <a:avLst/>
          </a:prstGeom>
          <a:solidFill>
            <a:srgbClr val="F0CF65"/>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8CC83F5-3669-4AE1-81CE-FD3782EF0075}"/>
              </a:ext>
            </a:extLst>
          </p:cNvPr>
          <p:cNvSpPr txBox="1"/>
          <p:nvPr/>
        </p:nvSpPr>
        <p:spPr>
          <a:xfrm>
            <a:off x="898010" y="114265"/>
            <a:ext cx="11543208" cy="707886"/>
          </a:xfrm>
          <a:prstGeom prst="rect">
            <a:avLst/>
          </a:prstGeom>
          <a:noFill/>
        </p:spPr>
        <p:txBody>
          <a:bodyPr wrap="square" rtlCol="0">
            <a:spAutoFit/>
          </a:bodyPr>
          <a:lstStyle/>
          <a:p>
            <a:pPr algn="ctr"/>
            <a:r>
              <a:rPr lang="en-US" sz="2000" b="1" cap="all" dirty="0"/>
              <a:t>most Commonly component used in production of </a:t>
            </a:r>
          </a:p>
          <a:p>
            <a:pPr algn="ctr"/>
            <a:r>
              <a:rPr lang="en-US" sz="2000" b="1" cap="all" dirty="0"/>
              <a:t>green hydrogen is </a:t>
            </a:r>
            <a:r>
              <a:rPr lang="en-US" sz="2000" b="1" cap="all" dirty="0" err="1"/>
              <a:t>ElectrolyZER</a:t>
            </a:r>
            <a:endParaRPr lang="en-US" sz="2000" b="1" cap="all" dirty="0"/>
          </a:p>
        </p:txBody>
      </p:sp>
      <p:sp>
        <p:nvSpPr>
          <p:cNvPr id="43" name="TextBox 42">
            <a:extLst>
              <a:ext uri="{FF2B5EF4-FFF2-40B4-BE49-F238E27FC236}">
                <a16:creationId xmlns:a16="http://schemas.microsoft.com/office/drawing/2014/main" id="{ADF4FD6B-A86A-4491-A657-B14BAA6D5B30}"/>
              </a:ext>
            </a:extLst>
          </p:cNvPr>
          <p:cNvSpPr txBox="1"/>
          <p:nvPr/>
        </p:nvSpPr>
        <p:spPr>
          <a:xfrm>
            <a:off x="546676" y="3337683"/>
            <a:ext cx="5234221" cy="2462213"/>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r>
              <a:rPr lang="en-US" sz="2000" dirty="0">
                <a:latin typeface="Calibri body"/>
                <a:cs typeface="Times New Roman" panose="02020603050405020304" pitchFamily="18" charset="0"/>
              </a:rPr>
              <a:t>Key Manufacturers in India: The top manufacturers in India include the AVAADA GROUP and BRISE CHEMICALS. These companies are known for their expertise in producing high-quality electrolyzers for green hydrogen plants.</a:t>
            </a:r>
            <a:endParaRPr lang="en-US" dirty="0">
              <a:latin typeface="Calibri body"/>
            </a:endParaRPr>
          </a:p>
          <a:p>
            <a:endParaRPr lang="en-US" dirty="0">
              <a:latin typeface="Century Gothic" panose="020B0502020202020204" pitchFamily="34" charset="0"/>
            </a:endParaRPr>
          </a:p>
          <a:p>
            <a:endParaRPr lang="en-US" dirty="0"/>
          </a:p>
        </p:txBody>
      </p:sp>
      <p:sp>
        <p:nvSpPr>
          <p:cNvPr id="40" name="Freeform: Shape 39">
            <a:extLst>
              <a:ext uri="{FF2B5EF4-FFF2-40B4-BE49-F238E27FC236}">
                <a16:creationId xmlns:a16="http://schemas.microsoft.com/office/drawing/2014/main" id="{F480599B-7D2A-4081-B3AD-737FE17A2DFE}"/>
              </a:ext>
            </a:extLst>
          </p:cNvPr>
          <p:cNvSpPr/>
          <p:nvPr/>
        </p:nvSpPr>
        <p:spPr>
          <a:xfrm>
            <a:off x="-4083060" y="5539261"/>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Oval 40">
            <a:extLst>
              <a:ext uri="{FF2B5EF4-FFF2-40B4-BE49-F238E27FC236}">
                <a16:creationId xmlns:a16="http://schemas.microsoft.com/office/drawing/2014/main" id="{D6782FEA-9056-47BE-8F48-B89BBAB56F4B}"/>
              </a:ext>
            </a:extLst>
          </p:cNvPr>
          <p:cNvSpPr/>
          <p:nvPr/>
        </p:nvSpPr>
        <p:spPr>
          <a:xfrm>
            <a:off x="1630041"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E0C88A7A-56B4-4DF3-AA2F-FE1CA9DCAD2E}"/>
              </a:ext>
            </a:extLst>
          </p:cNvPr>
          <p:cNvSpPr/>
          <p:nvPr/>
        </p:nvSpPr>
        <p:spPr>
          <a:xfrm>
            <a:off x="2995301" y="59370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1914C461-7759-40C8-8D2E-9F91101DC719}"/>
              </a:ext>
            </a:extLst>
          </p:cNvPr>
          <p:cNvSpPr/>
          <p:nvPr/>
        </p:nvSpPr>
        <p:spPr>
          <a:xfrm>
            <a:off x="4362459" y="593745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3E62753-3870-4C36-8402-C6CE205E4A92}"/>
              </a:ext>
            </a:extLst>
          </p:cNvPr>
          <p:cNvSpPr/>
          <p:nvPr/>
        </p:nvSpPr>
        <p:spPr>
          <a:xfrm>
            <a:off x="5727638"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51589B9B-AB60-4706-A061-DE196CA19025}"/>
              </a:ext>
            </a:extLst>
          </p:cNvPr>
          <p:cNvSpPr/>
          <p:nvPr/>
        </p:nvSpPr>
        <p:spPr>
          <a:xfrm>
            <a:off x="7091766" y="594321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2275672C-2EA5-4BA7-91B2-CB65F48C82F7}"/>
              </a:ext>
            </a:extLst>
          </p:cNvPr>
          <p:cNvSpPr/>
          <p:nvPr/>
        </p:nvSpPr>
        <p:spPr>
          <a:xfrm>
            <a:off x="8455894" y="593651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67627374-294C-44C1-8328-623C513CCE12}"/>
              </a:ext>
            </a:extLst>
          </p:cNvPr>
          <p:cNvSpPr/>
          <p:nvPr/>
        </p:nvSpPr>
        <p:spPr>
          <a:xfrm>
            <a:off x="9834607" y="592950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a:hlinkClick r:id="rId2" action="ppaction://hlinksldjump"/>
            <a:extLst>
              <a:ext uri="{FF2B5EF4-FFF2-40B4-BE49-F238E27FC236}">
                <a16:creationId xmlns:a16="http://schemas.microsoft.com/office/drawing/2014/main" id="{86CE85DC-4072-4BD3-A015-EE5AD329CD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080158" y="6025779"/>
            <a:ext cx="563268" cy="563268"/>
          </a:xfrm>
          <a:prstGeom prst="rect">
            <a:avLst/>
          </a:prstGeom>
          <a:effectLst>
            <a:outerShdw blurRad="50800" dist="38100" dir="2700000" algn="tl" rotWithShape="0">
              <a:prstClr val="black">
                <a:alpha val="40000"/>
              </a:prstClr>
            </a:outerShdw>
          </a:effectLst>
        </p:spPr>
      </p:pic>
      <p:pic>
        <p:nvPicPr>
          <p:cNvPr id="52" name="Picture 51">
            <a:hlinkClick r:id="rId4" action="ppaction://hlinksldjump"/>
            <a:extLst>
              <a:ext uri="{FF2B5EF4-FFF2-40B4-BE49-F238E27FC236}">
                <a16:creationId xmlns:a16="http://schemas.microsoft.com/office/drawing/2014/main" id="{A912B638-CC9C-4E9B-BCB0-8B6E3EA3965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24287" y="6065507"/>
            <a:ext cx="541116" cy="473752"/>
          </a:xfrm>
          <a:prstGeom prst="rect">
            <a:avLst/>
          </a:prstGeom>
          <a:effectLst>
            <a:outerShdw blurRad="50800" dist="38100" dir="2700000" algn="tl" rotWithShape="0">
              <a:prstClr val="black">
                <a:alpha val="40000"/>
              </a:prstClr>
            </a:outerShdw>
          </a:effectLst>
        </p:spPr>
      </p:pic>
      <p:pic>
        <p:nvPicPr>
          <p:cNvPr id="53" name="Picture 52">
            <a:hlinkClick r:id="rId6" action="ppaction://hlinksldjump"/>
            <a:extLst>
              <a:ext uri="{FF2B5EF4-FFF2-40B4-BE49-F238E27FC236}">
                <a16:creationId xmlns:a16="http://schemas.microsoft.com/office/drawing/2014/main" id="{58BD50FB-CF1F-4CC9-99F7-8CFB184EA2C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474386" y="6048606"/>
            <a:ext cx="518510" cy="518510"/>
          </a:xfrm>
          <a:prstGeom prst="rect">
            <a:avLst/>
          </a:prstGeom>
          <a:effectLst>
            <a:outerShdw blurRad="50800" dist="38100" dir="2700000" algn="tl" rotWithShape="0">
              <a:prstClr val="black">
                <a:alpha val="40000"/>
              </a:prstClr>
            </a:outerShdw>
          </a:effectLst>
        </p:spPr>
      </p:pic>
      <p:sp>
        <p:nvSpPr>
          <p:cNvPr id="74" name="Oval 73">
            <a:extLst>
              <a:ext uri="{FF2B5EF4-FFF2-40B4-BE49-F238E27FC236}">
                <a16:creationId xmlns:a16="http://schemas.microsoft.com/office/drawing/2014/main" id="{D6BDA3FB-38BD-4514-91FD-7821E56C1568}"/>
              </a:ext>
            </a:extLst>
          </p:cNvPr>
          <p:cNvSpPr/>
          <p:nvPr/>
        </p:nvSpPr>
        <p:spPr>
          <a:xfrm>
            <a:off x="281457" y="592320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a:hlinkClick r:id="rId8" action="ppaction://hlinksldjump"/>
            <a:extLst>
              <a:ext uri="{FF2B5EF4-FFF2-40B4-BE49-F238E27FC236}">
                <a16:creationId xmlns:a16="http://schemas.microsoft.com/office/drawing/2014/main" id="{E597C1AC-40CD-4F85-9304-0D126E81E691}"/>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411243" y="6010177"/>
            <a:ext cx="500190" cy="495601"/>
          </a:xfrm>
          <a:prstGeom prst="rect">
            <a:avLst/>
          </a:prstGeom>
        </p:spPr>
      </p:pic>
      <p:pic>
        <p:nvPicPr>
          <p:cNvPr id="39" name="Picture 38">
            <a:hlinkClick r:id="rId4" action="ppaction://hlinksldjump"/>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8500" y1="58750" x2="68500" y2="58750"/>
                        <a14:foregroundMark x1="68750" y1="60375" x2="68750" y2="60375"/>
                        <a14:foregroundMark x1="71375" y1="60625" x2="71375" y2="60625"/>
                      </a14:backgroundRemoval>
                    </a14:imgEffect>
                  </a14:imgLayer>
                </a14:imgProps>
              </a:ext>
            </a:extLst>
          </a:blip>
          <a:stretch>
            <a:fillRect/>
          </a:stretch>
        </p:blipFill>
        <p:spPr>
          <a:xfrm>
            <a:off x="5693463" y="6035453"/>
            <a:ext cx="774980" cy="503806"/>
          </a:xfrm>
          <a:prstGeom prst="rect">
            <a:avLst/>
          </a:prstGeom>
        </p:spPr>
      </p:pic>
      <p:pic>
        <p:nvPicPr>
          <p:cNvPr id="76" name="Picture 75">
            <a:hlinkClick r:id="rId12" action="ppaction://hlinksldjump"/>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47154" y1="35180" x2="47154" y2="35180"/>
                        <a14:foregroundMark x1="52692" y1="44532" x2="52692" y2="44532"/>
                      </a14:backgroundRemoval>
                    </a14:imgEffect>
                  </a14:imgLayer>
                </a14:imgProps>
              </a:ext>
            </a:extLst>
          </a:blip>
          <a:stretch>
            <a:fillRect/>
          </a:stretch>
        </p:blipFill>
        <p:spPr>
          <a:xfrm>
            <a:off x="7058642" y="5878912"/>
            <a:ext cx="852534" cy="894437"/>
          </a:xfrm>
          <a:prstGeom prst="rect">
            <a:avLst/>
          </a:prstGeom>
        </p:spPr>
      </p:pic>
      <p:pic>
        <p:nvPicPr>
          <p:cNvPr id="77" name="Picture 76">
            <a:hlinkClick r:id="rId15" action="ppaction://hlinksldjump"/>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25462" y1="35036" x2="25462" y2="35036"/>
                        <a14:foregroundMark x1="23077" y1="43309" x2="23077" y2="43309"/>
                        <a14:foregroundMark x1="26154" y1="58201" x2="26154" y2="58201"/>
                        <a14:foregroundMark x1="48000" y1="68633" x2="48000" y2="68633"/>
                        <a14:foregroundMark x1="75538" y1="44460" x2="75538" y2="44460"/>
                        <a14:foregroundMark x1="73385" y1="32878" x2="73385" y2="32878"/>
                        <a14:foregroundMark x1="52538" y1="26259" x2="52538" y2="26259"/>
                      </a14:backgroundRemoval>
                    </a14:imgEffect>
                  </a14:imgLayer>
                </a14:imgProps>
              </a:ext>
            </a:extLst>
          </a:blip>
          <a:stretch>
            <a:fillRect/>
          </a:stretch>
        </p:blipFill>
        <p:spPr>
          <a:xfrm>
            <a:off x="8374083" y="5770816"/>
            <a:ext cx="923005" cy="1144108"/>
          </a:xfrm>
          <a:prstGeom prst="rect">
            <a:avLst/>
          </a:prstGeom>
        </p:spPr>
      </p:pic>
      <p:pic>
        <p:nvPicPr>
          <p:cNvPr id="3" name="Picture 2"/>
          <p:cNvPicPr>
            <a:picLocks noChangeAspect="1"/>
          </p:cNvPicPr>
          <p:nvPr/>
        </p:nvPicPr>
        <p:blipFill>
          <a:blip r:embed="rId18"/>
          <a:stretch>
            <a:fillRect/>
          </a:stretch>
        </p:blipFill>
        <p:spPr>
          <a:xfrm rot="20273273">
            <a:off x="-106217" y="-108438"/>
            <a:ext cx="919913" cy="1027563"/>
          </a:xfrm>
          <a:prstGeom prst="rect">
            <a:avLst/>
          </a:prstGeom>
        </p:spPr>
      </p:pic>
      <p:pic>
        <p:nvPicPr>
          <p:cNvPr id="4" name="Picture 3"/>
          <p:cNvPicPr>
            <a:picLocks noChangeAspect="1"/>
          </p:cNvPicPr>
          <p:nvPr/>
        </p:nvPicPr>
        <p:blipFill>
          <a:blip r:embed="rId19"/>
          <a:stretch>
            <a:fillRect/>
          </a:stretch>
        </p:blipFill>
        <p:spPr>
          <a:xfrm rot="1081170">
            <a:off x="11338283" y="21072"/>
            <a:ext cx="827897" cy="827897"/>
          </a:xfrm>
          <a:prstGeom prst="rect">
            <a:avLst/>
          </a:prstGeom>
        </p:spPr>
      </p:pic>
      <p:sp>
        <p:nvSpPr>
          <p:cNvPr id="26" name="Rectangle 25">
            <a:extLst>
              <a:ext uri="{FF2B5EF4-FFF2-40B4-BE49-F238E27FC236}">
                <a16:creationId xmlns:a16="http://schemas.microsoft.com/office/drawing/2014/main" id="{27D24FC8-341B-4E8F-A5EB-54CB2D35102A}"/>
              </a:ext>
            </a:extLst>
          </p:cNvPr>
          <p:cNvSpPr/>
          <p:nvPr/>
        </p:nvSpPr>
        <p:spPr>
          <a:xfrm>
            <a:off x="7364483" y="3352770"/>
            <a:ext cx="4138989" cy="1992684"/>
          </a:xfrm>
          <a:prstGeom prst="rect">
            <a:avLst/>
          </a:prstGeom>
          <a:solidFill>
            <a:srgbClr val="C97DBC"/>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Rectangle 26">
            <a:extLst>
              <a:ext uri="{FF2B5EF4-FFF2-40B4-BE49-F238E27FC236}">
                <a16:creationId xmlns:a16="http://schemas.microsoft.com/office/drawing/2014/main" id="{27D24FC8-341B-4E8F-A5EB-54CB2D35102A}"/>
              </a:ext>
            </a:extLst>
          </p:cNvPr>
          <p:cNvSpPr/>
          <p:nvPr/>
        </p:nvSpPr>
        <p:spPr>
          <a:xfrm>
            <a:off x="464253" y="839539"/>
            <a:ext cx="5138747" cy="2514889"/>
          </a:xfrm>
          <a:prstGeom prst="rect">
            <a:avLst/>
          </a:prstGeom>
          <a:solidFill>
            <a:srgbClr val="7FEDB6"/>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ADF4FD6B-A86A-4491-A657-B14BAA6D5B30}"/>
              </a:ext>
            </a:extLst>
          </p:cNvPr>
          <p:cNvSpPr txBox="1"/>
          <p:nvPr/>
        </p:nvSpPr>
        <p:spPr>
          <a:xfrm>
            <a:off x="428477" y="788727"/>
            <a:ext cx="5234221" cy="2554545"/>
          </a:xfrm>
          <a:prstGeom prst="rect">
            <a:avLst/>
          </a:prstGeom>
          <a:noFill/>
        </p:spPr>
        <p:txBody>
          <a:bodyPr wrap="square" rtlCol="0">
            <a:spAutoFit/>
          </a:bodyPr>
          <a:lstStyle/>
          <a:p>
            <a:r>
              <a:rPr lang="en-US" sz="2000" dirty="0">
                <a:cs typeface="Times New Roman" panose="02020603050405020304" pitchFamily="18" charset="0"/>
              </a:rPr>
              <a:t>Electrolyzers are crucial components used in green hydrogen production. They operate by splitting water (H2O) into hydrogen (H2) and oxygen (O2) using electrical current.</a:t>
            </a:r>
          </a:p>
          <a:p>
            <a:r>
              <a:rPr lang="en-US" sz="2000" dirty="0">
                <a:cs typeface="Times New Roman" panose="02020603050405020304" pitchFamily="18" charset="0"/>
              </a:rPr>
              <a:t>When electricity is passed through water, it triggers a chemical reaction. This reaction results in the separation of hydrogen gas at the cathode and oxygen gas at the anode.   </a:t>
            </a:r>
          </a:p>
        </p:txBody>
      </p:sp>
      <p:sp>
        <p:nvSpPr>
          <p:cNvPr id="29" name="TextBox 28">
            <a:extLst>
              <a:ext uri="{FF2B5EF4-FFF2-40B4-BE49-F238E27FC236}">
                <a16:creationId xmlns:a16="http://schemas.microsoft.com/office/drawing/2014/main" id="{ADF4FD6B-A86A-4491-A657-B14BAA6D5B30}"/>
              </a:ext>
            </a:extLst>
          </p:cNvPr>
          <p:cNvSpPr txBox="1"/>
          <p:nvPr/>
        </p:nvSpPr>
        <p:spPr>
          <a:xfrm>
            <a:off x="7378827" y="3349728"/>
            <a:ext cx="4168108" cy="1938992"/>
          </a:xfrm>
          <a:prstGeom prst="rect">
            <a:avLst/>
          </a:prstGeom>
          <a:noFill/>
        </p:spPr>
        <p:txBody>
          <a:bodyPr wrap="square" rtlCol="0">
            <a:spAutoFit/>
          </a:bodyPr>
          <a:lstStyle/>
          <a:p>
            <a:r>
              <a:rPr lang="en-US" sz="2000" dirty="0">
                <a:cs typeface="Times New Roman" panose="02020603050405020304" pitchFamily="18" charset="0"/>
              </a:rPr>
              <a:t>Components of Electrolyzers : It consist of electrodes, electrolytes, and a membrane.  The electrodes, typically made of materials like platinum, titanium, or nickel, facilitate the electrolysis process.</a:t>
            </a:r>
          </a:p>
        </p:txBody>
      </p:sp>
      <p:grpSp>
        <p:nvGrpSpPr>
          <p:cNvPr id="30" name="Graphic 43">
            <a:extLst>
              <a:ext uri="{FF2B5EF4-FFF2-40B4-BE49-F238E27FC236}">
                <a16:creationId xmlns:a16="http://schemas.microsoft.com/office/drawing/2014/main" id="{22774113-23C2-E64F-A389-8FF456199A0A}"/>
              </a:ext>
            </a:extLst>
          </p:cNvPr>
          <p:cNvGrpSpPr/>
          <p:nvPr/>
        </p:nvGrpSpPr>
        <p:grpSpPr>
          <a:xfrm rot="18796061" flipH="1" flipV="1">
            <a:off x="5927536" y="4215104"/>
            <a:ext cx="1396237" cy="528243"/>
            <a:chOff x="5270499" y="2952750"/>
            <a:chExt cx="1652160" cy="946643"/>
          </a:xfrm>
          <a:solidFill>
            <a:schemeClr val="tx1">
              <a:lumMod val="75000"/>
              <a:lumOff val="25000"/>
            </a:schemeClr>
          </a:solidFill>
        </p:grpSpPr>
        <p:sp>
          <p:nvSpPr>
            <p:cNvPr id="31" name="Freeform 30">
              <a:extLst>
                <a:ext uri="{FF2B5EF4-FFF2-40B4-BE49-F238E27FC236}">
                  <a16:creationId xmlns:a16="http://schemas.microsoft.com/office/drawing/2014/main" id="{80A33F9F-A460-1744-8E9C-B350A5D79CF8}"/>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32" name="Freeform 31">
              <a:extLst>
                <a:ext uri="{FF2B5EF4-FFF2-40B4-BE49-F238E27FC236}">
                  <a16:creationId xmlns:a16="http://schemas.microsoft.com/office/drawing/2014/main" id="{04476EBC-BB00-2D41-A28A-D5D5C4931DF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33" name="Graphic 43">
            <a:extLst>
              <a:ext uri="{FF2B5EF4-FFF2-40B4-BE49-F238E27FC236}">
                <a16:creationId xmlns:a16="http://schemas.microsoft.com/office/drawing/2014/main" id="{22774113-23C2-E64F-A389-8FF456199A0A}"/>
              </a:ext>
            </a:extLst>
          </p:cNvPr>
          <p:cNvGrpSpPr/>
          <p:nvPr/>
        </p:nvGrpSpPr>
        <p:grpSpPr>
          <a:xfrm rot="12605082" flipH="1" flipV="1">
            <a:off x="5482790" y="2595161"/>
            <a:ext cx="2053118" cy="528243"/>
            <a:chOff x="5270499" y="2952750"/>
            <a:chExt cx="1652160" cy="946643"/>
          </a:xfrm>
          <a:solidFill>
            <a:schemeClr val="tx1">
              <a:lumMod val="75000"/>
              <a:lumOff val="25000"/>
            </a:schemeClr>
          </a:solidFill>
        </p:grpSpPr>
        <p:sp>
          <p:nvSpPr>
            <p:cNvPr id="34" name="Freeform 33">
              <a:extLst>
                <a:ext uri="{FF2B5EF4-FFF2-40B4-BE49-F238E27FC236}">
                  <a16:creationId xmlns:a16="http://schemas.microsoft.com/office/drawing/2014/main" id="{80A33F9F-A460-1744-8E9C-B350A5D79CF8}"/>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35" name="Freeform 34">
              <a:extLst>
                <a:ext uri="{FF2B5EF4-FFF2-40B4-BE49-F238E27FC236}">
                  <a16:creationId xmlns:a16="http://schemas.microsoft.com/office/drawing/2014/main" id="{04476EBC-BB00-2D41-A28A-D5D5C4931DF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pic>
        <p:nvPicPr>
          <p:cNvPr id="5" name="Picture 4">
            <a:hlinkClick r:id="rId20" action="ppaction://hlinksldjump"/>
            <a:extLst>
              <a:ext uri="{FF2B5EF4-FFF2-40B4-BE49-F238E27FC236}">
                <a16:creationId xmlns:a16="http://schemas.microsoft.com/office/drawing/2014/main" id="{DC8C1DE8-1544-0EF0-5C32-5AF7E33F6C2A}"/>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flipV="1">
            <a:off x="9958853" y="6041451"/>
            <a:ext cx="492311" cy="491810"/>
          </a:xfrm>
          <a:prstGeom prst="rect">
            <a:avLst/>
          </a:prstGeom>
        </p:spPr>
      </p:pic>
      <p:pic>
        <p:nvPicPr>
          <p:cNvPr id="10" name="Picture 9">
            <a:extLst>
              <a:ext uri="{FF2B5EF4-FFF2-40B4-BE49-F238E27FC236}">
                <a16:creationId xmlns:a16="http://schemas.microsoft.com/office/drawing/2014/main" id="{3258F7AE-D5FC-3AF0-3206-DCC6AA7852CE}"/>
              </a:ext>
            </a:extLst>
          </p:cNvPr>
          <p:cNvPicPr>
            <a:picLocks noChangeAspect="1"/>
          </p:cNvPicPr>
          <p:nvPr/>
        </p:nvPicPr>
        <p:blipFill rotWithShape="1">
          <a:blip r:embed="rId22">
            <a:extLst>
              <a:ext uri="{28A0092B-C50C-407E-A947-70E740481C1C}">
                <a14:useLocalDpi xmlns:a14="http://schemas.microsoft.com/office/drawing/2010/main" val="0"/>
              </a:ext>
            </a:extLst>
          </a:blip>
          <a:srcRect l="3165" t="7001" b="7893"/>
          <a:stretch/>
        </p:blipFill>
        <p:spPr>
          <a:xfrm>
            <a:off x="7364482" y="865844"/>
            <a:ext cx="4000719" cy="2346782"/>
          </a:xfrm>
          <a:prstGeom prst="rect">
            <a:avLst/>
          </a:prstGeom>
          <a:ln>
            <a:noFill/>
          </a:ln>
          <a:effectLst>
            <a:outerShdw blurRad="292100" dist="139700" dir="2700000" algn="tl" rotWithShape="0">
              <a:srgbClr val="333333">
                <a:alpha val="65000"/>
              </a:srgbClr>
            </a:outerShdw>
          </a:effectLst>
        </p:spPr>
      </p:pic>
      <p:sp>
        <p:nvSpPr>
          <p:cNvPr id="50" name="Oval 49">
            <a:extLst>
              <a:ext uri="{FF2B5EF4-FFF2-40B4-BE49-F238E27FC236}">
                <a16:creationId xmlns:a16="http://schemas.microsoft.com/office/drawing/2014/main" id="{B3EC4A05-16AD-4982-9672-EFAB0EB340CF}"/>
              </a:ext>
            </a:extLst>
          </p:cNvPr>
          <p:cNvSpPr/>
          <p:nvPr/>
        </p:nvSpPr>
        <p:spPr>
          <a:xfrm>
            <a:off x="10994798" y="5191176"/>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Picture 55">
            <a:hlinkClick r:id="rId23" action="ppaction://hlinksldjump"/>
          </p:cNvPr>
          <p:cNvPicPr>
            <a:picLocks noChangeAspect="1"/>
          </p:cNvPicPr>
          <p:nvPr/>
        </p:nvPicPr>
        <p:blipFill>
          <a:blip r:embed="rId18"/>
          <a:stretch>
            <a:fillRect/>
          </a:stretch>
        </p:blipFill>
        <p:spPr>
          <a:xfrm>
            <a:off x="11018419" y="5183442"/>
            <a:ext cx="693561" cy="774723"/>
          </a:xfrm>
          <a:prstGeom prst="rect">
            <a:avLst/>
          </a:prstGeom>
        </p:spPr>
      </p:pic>
    </p:spTree>
    <p:extLst>
      <p:ext uri="{BB962C8B-B14F-4D97-AF65-F5344CB8AC3E}">
        <p14:creationId xmlns:p14="http://schemas.microsoft.com/office/powerpoint/2010/main" val="249265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8118</TotalTime>
  <Words>2673</Words>
  <Application>Microsoft Office PowerPoint</Application>
  <PresentationFormat>Widescreen</PresentationFormat>
  <Paragraphs>329</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Aharoni</vt:lpstr>
      <vt:lpstr>Arial</vt:lpstr>
      <vt:lpstr>Arial Black</vt:lpstr>
      <vt:lpstr>Calibri</vt:lpstr>
      <vt:lpstr>Calibri body</vt:lpstr>
      <vt:lpstr>Calibri Light</vt:lpstr>
      <vt:lpstr>Century Gothic</vt:lpstr>
      <vt:lpstr>Microsoft Sans Serif</vt:lpstr>
      <vt:lpstr>Times New Roman</vt:lpstr>
      <vt:lpstr>Wingdings</vt:lpstr>
      <vt:lpstr>Office Theme</vt:lpstr>
      <vt:lpstr>PowerPoint Presentation</vt:lpstr>
      <vt:lpstr>PowerPoint Presentation</vt:lpstr>
      <vt:lpstr>PowerPoint Presentation</vt:lpstr>
      <vt:lpstr>PowerPoint Presentation</vt:lpstr>
      <vt:lpstr>QUALITY CONTROL OF EQUIPMENT</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Guillermo</dc:creator>
  <cp:lastModifiedBy>SHANTANU PATIL</cp:lastModifiedBy>
  <cp:revision>285</cp:revision>
  <dcterms:created xsi:type="dcterms:W3CDTF">2021-08-12T13:51:41Z</dcterms:created>
  <dcterms:modified xsi:type="dcterms:W3CDTF">2025-05-22T16:52:48Z</dcterms:modified>
</cp:coreProperties>
</file>